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4" r:id="rId5"/>
    <p:sldId id="652" r:id="rId6"/>
    <p:sldId id="644" r:id="rId7"/>
    <p:sldId id="650" r:id="rId8"/>
    <p:sldId id="653" r:id="rId9"/>
    <p:sldId id="654" r:id="rId10"/>
    <p:sldId id="659" r:id="rId11"/>
    <p:sldId id="658" r:id="rId12"/>
    <p:sldId id="655" r:id="rId13"/>
    <p:sldId id="656" r:id="rId14"/>
    <p:sldId id="663" r:id="rId15"/>
  </p:sldIdLst>
  <p:sldSz cx="12192000" cy="6858000"/>
  <p:notesSz cx="6797675" cy="9926638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versigtssektion" id="{AB52592B-9CA2-421A-B559-46630B77C6D3}">
          <p14:sldIdLst/>
        </p14:section>
        <p14:section name="&quot;Den gode ide&quot; ForvaltningsMED stab plus" id="{F3DC73F8-3F94-4546-A458-8A4FFE892425}">
          <p14:sldIdLst>
            <p14:sldId id="264"/>
            <p14:sldId id="652"/>
            <p14:sldId id="644"/>
            <p14:sldId id="650"/>
            <p14:sldId id="653"/>
            <p14:sldId id="654"/>
            <p14:sldId id="659"/>
            <p14:sldId id="658"/>
            <p14:sldId id="655"/>
            <p14:sldId id="656"/>
            <p14:sldId id="6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A58"/>
    <a:srgbClr val="000000"/>
    <a:srgbClr val="537748"/>
    <a:srgbClr val="E9580E"/>
    <a:srgbClr val="D3BD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461EE3-220B-4931-BCF9-7E0D4A98BCDC}" v="30" dt="2024-03-05T13:12:18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llemlayout 4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505E3EF-67EA-436B-97B2-0124C06EBD24}" styleName="Mellemlayout 4 - Markering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11" autoAdjust="0"/>
    <p:restoredTop sz="80611" autoAdjust="0"/>
  </p:normalViewPr>
  <p:slideViewPr>
    <p:cSldViewPr snapToGrid="0">
      <p:cViewPr varScale="1">
        <p:scale>
          <a:sx n="92" d="100"/>
          <a:sy n="92" d="100"/>
        </p:scale>
        <p:origin x="150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3702"/>
    </p:cViewPr>
  </p:sorterViewPr>
  <p:notesViewPr>
    <p:cSldViewPr snapToGrid="0">
      <p:cViewPr varScale="1">
        <p:scale>
          <a:sx n="59" d="100"/>
          <a:sy n="59" d="100"/>
        </p:scale>
        <p:origin x="157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rine Sprogøe Brinkmann" userId="de6aca92-fd6a-43a7-88df-1a9199230f79" providerId="ADAL" clId="{72461EE3-220B-4931-BCF9-7E0D4A98BCDC}"/>
    <pc:docChg chg="undo redo custSel addSld delSld modSld modSection">
      <pc:chgData name="Katrine Sprogøe Brinkmann" userId="de6aca92-fd6a-43a7-88df-1a9199230f79" providerId="ADAL" clId="{72461EE3-220B-4931-BCF9-7E0D4A98BCDC}" dt="2024-03-05T13:12:48.173" v="2533" actId="20577"/>
      <pc:docMkLst>
        <pc:docMk/>
      </pc:docMkLst>
      <pc:sldChg chg="addSp modSp mod">
        <pc:chgData name="Katrine Sprogøe Brinkmann" userId="de6aca92-fd6a-43a7-88df-1a9199230f79" providerId="ADAL" clId="{72461EE3-220B-4931-BCF9-7E0D4A98BCDC}" dt="2024-02-28T14:04:35.932" v="2445" actId="255"/>
        <pc:sldMkLst>
          <pc:docMk/>
          <pc:sldMk cId="4001594691" sldId="264"/>
        </pc:sldMkLst>
        <pc:spChg chg="add mod">
          <ac:chgData name="Katrine Sprogøe Brinkmann" userId="de6aca92-fd6a-43a7-88df-1a9199230f79" providerId="ADAL" clId="{72461EE3-220B-4931-BCF9-7E0D4A98BCDC}" dt="2024-02-28T14:04:20.308" v="2443" actId="108"/>
          <ac:spMkLst>
            <pc:docMk/>
            <pc:sldMk cId="4001594691" sldId="264"/>
            <ac:spMk id="2" creationId="{6679B469-AA00-CDB0-E589-70483C5700DC}"/>
          </ac:spMkLst>
        </pc:spChg>
        <pc:spChg chg="mod">
          <ac:chgData name="Katrine Sprogøe Brinkmann" userId="de6aca92-fd6a-43a7-88df-1a9199230f79" providerId="ADAL" clId="{72461EE3-220B-4931-BCF9-7E0D4A98BCDC}" dt="2024-02-28T14:04:35.932" v="2445" actId="255"/>
          <ac:spMkLst>
            <pc:docMk/>
            <pc:sldMk cId="4001594691" sldId="264"/>
            <ac:spMk id="4" creationId="{794000B4-0293-EA57-2705-67892C361262}"/>
          </ac:spMkLst>
        </pc:spChg>
      </pc:sldChg>
      <pc:sldChg chg="addSp delSp modSp mod">
        <pc:chgData name="Katrine Sprogøe Brinkmann" userId="de6aca92-fd6a-43a7-88df-1a9199230f79" providerId="ADAL" clId="{72461EE3-220B-4931-BCF9-7E0D4A98BCDC}" dt="2024-03-05T13:07:08.565" v="2456" actId="20577"/>
        <pc:sldMkLst>
          <pc:docMk/>
          <pc:sldMk cId="4095368935" sldId="644"/>
        </pc:sldMkLst>
        <pc:spChg chg="add mod">
          <ac:chgData name="Katrine Sprogøe Brinkmann" userId="de6aca92-fd6a-43a7-88df-1a9199230f79" providerId="ADAL" clId="{72461EE3-220B-4931-BCF9-7E0D4A98BCDC}" dt="2024-02-28T13:46:03.300" v="2021" actId="20577"/>
          <ac:spMkLst>
            <pc:docMk/>
            <pc:sldMk cId="4095368935" sldId="644"/>
            <ac:spMk id="2" creationId="{82B35E7A-2F52-65FE-6ED7-F518A43D9226}"/>
          </ac:spMkLst>
        </pc:spChg>
        <pc:spChg chg="add del">
          <ac:chgData name="Katrine Sprogøe Brinkmann" userId="de6aca92-fd6a-43a7-88df-1a9199230f79" providerId="ADAL" clId="{72461EE3-220B-4931-BCF9-7E0D4A98BCDC}" dt="2024-02-28T11:07:20.154" v="159" actId="22"/>
          <ac:spMkLst>
            <pc:docMk/>
            <pc:sldMk cId="4095368935" sldId="644"/>
            <ac:spMk id="4" creationId="{F3F94082-FBE8-882E-8404-577AB7105B6D}"/>
          </ac:spMkLst>
        </pc:spChg>
        <pc:spChg chg="add mod">
          <ac:chgData name="Katrine Sprogøe Brinkmann" userId="de6aca92-fd6a-43a7-88df-1a9199230f79" providerId="ADAL" clId="{72461EE3-220B-4931-BCF9-7E0D4A98BCDC}" dt="2024-03-05T13:07:08.565" v="2456" actId="20577"/>
          <ac:spMkLst>
            <pc:docMk/>
            <pc:sldMk cId="4095368935" sldId="644"/>
            <ac:spMk id="6" creationId="{D1EDD7CA-061A-5204-C4DB-73D799C64A43}"/>
          </ac:spMkLst>
        </pc:spChg>
        <pc:picChg chg="add del mod">
          <ac:chgData name="Katrine Sprogøe Brinkmann" userId="de6aca92-fd6a-43a7-88df-1a9199230f79" providerId="ADAL" clId="{72461EE3-220B-4931-BCF9-7E0D4A98BCDC}" dt="2024-02-28T13:45:03.578" v="1935" actId="478"/>
          <ac:picMkLst>
            <pc:docMk/>
            <pc:sldMk cId="4095368935" sldId="644"/>
            <ac:picMk id="8" creationId="{B20E71AE-8407-4F42-B254-596214B00E50}"/>
          </ac:picMkLst>
        </pc:picChg>
      </pc:sldChg>
      <pc:sldChg chg="addSp delSp modSp mod">
        <pc:chgData name="Katrine Sprogøe Brinkmann" userId="de6aca92-fd6a-43a7-88df-1a9199230f79" providerId="ADAL" clId="{72461EE3-220B-4931-BCF9-7E0D4A98BCDC}" dt="2024-02-28T13:46:33.431" v="2038" actId="20577"/>
        <pc:sldMkLst>
          <pc:docMk/>
          <pc:sldMk cId="258884725" sldId="650"/>
        </pc:sldMkLst>
        <pc:spChg chg="mod">
          <ac:chgData name="Katrine Sprogøe Brinkmann" userId="de6aca92-fd6a-43a7-88df-1a9199230f79" providerId="ADAL" clId="{72461EE3-220B-4931-BCF9-7E0D4A98BCDC}" dt="2024-02-28T12:40:13.051" v="369"/>
          <ac:spMkLst>
            <pc:docMk/>
            <pc:sldMk cId="258884725" sldId="650"/>
            <ac:spMk id="9" creationId="{26C2202C-221E-9BC3-4601-626BED09119C}"/>
          </ac:spMkLst>
        </pc:spChg>
        <pc:spChg chg="mod">
          <ac:chgData name="Katrine Sprogøe Brinkmann" userId="de6aca92-fd6a-43a7-88df-1a9199230f79" providerId="ADAL" clId="{72461EE3-220B-4931-BCF9-7E0D4A98BCDC}" dt="2024-02-28T12:40:13.051" v="369"/>
          <ac:spMkLst>
            <pc:docMk/>
            <pc:sldMk cId="258884725" sldId="650"/>
            <ac:spMk id="10" creationId="{075C8CAA-59A0-1FBA-221D-F124F20C4AFC}"/>
          </ac:spMkLst>
        </pc:spChg>
        <pc:spChg chg="mod">
          <ac:chgData name="Katrine Sprogøe Brinkmann" userId="de6aca92-fd6a-43a7-88df-1a9199230f79" providerId="ADAL" clId="{72461EE3-220B-4931-BCF9-7E0D4A98BCDC}" dt="2024-02-28T12:40:13.051" v="369"/>
          <ac:spMkLst>
            <pc:docMk/>
            <pc:sldMk cId="258884725" sldId="650"/>
            <ac:spMk id="11" creationId="{74D468CC-C269-FCBD-45D5-E2D284A346D6}"/>
          </ac:spMkLst>
        </pc:spChg>
        <pc:spChg chg="mod">
          <ac:chgData name="Katrine Sprogøe Brinkmann" userId="de6aca92-fd6a-43a7-88df-1a9199230f79" providerId="ADAL" clId="{72461EE3-220B-4931-BCF9-7E0D4A98BCDC}" dt="2024-02-28T12:40:13.051" v="369"/>
          <ac:spMkLst>
            <pc:docMk/>
            <pc:sldMk cId="258884725" sldId="650"/>
            <ac:spMk id="12" creationId="{CCCAC935-F22C-CBA0-D9ED-B29F972FDFB7}"/>
          </ac:spMkLst>
        </pc:spChg>
        <pc:spChg chg="add mod">
          <ac:chgData name="Katrine Sprogøe Brinkmann" userId="de6aca92-fd6a-43a7-88df-1a9199230f79" providerId="ADAL" clId="{72461EE3-220B-4931-BCF9-7E0D4A98BCDC}" dt="2024-02-28T12:40:33.373" v="394" actId="20577"/>
          <ac:spMkLst>
            <pc:docMk/>
            <pc:sldMk cId="258884725" sldId="650"/>
            <ac:spMk id="16" creationId="{C96BFF8B-42C1-4806-9B46-446B1188E5F1}"/>
          </ac:spMkLst>
        </pc:spChg>
        <pc:spChg chg="add del mod">
          <ac:chgData name="Katrine Sprogøe Brinkmann" userId="de6aca92-fd6a-43a7-88df-1a9199230f79" providerId="ADAL" clId="{72461EE3-220B-4931-BCF9-7E0D4A98BCDC}" dt="2024-02-28T12:41:17.129" v="399"/>
          <ac:spMkLst>
            <pc:docMk/>
            <pc:sldMk cId="258884725" sldId="650"/>
            <ac:spMk id="17" creationId="{85098868-E4F0-9604-62BF-10CEBE689173}"/>
          </ac:spMkLst>
        </pc:spChg>
        <pc:spChg chg="add mod">
          <ac:chgData name="Katrine Sprogøe Brinkmann" userId="de6aca92-fd6a-43a7-88df-1a9199230f79" providerId="ADAL" clId="{72461EE3-220B-4931-BCF9-7E0D4A98BCDC}" dt="2024-02-28T13:46:33.431" v="2038" actId="20577"/>
          <ac:spMkLst>
            <pc:docMk/>
            <pc:sldMk cId="258884725" sldId="650"/>
            <ac:spMk id="18" creationId="{0B785B02-9842-A490-79B8-F5936D83BF48}"/>
          </ac:spMkLst>
        </pc:spChg>
        <pc:grpChg chg="add mod">
          <ac:chgData name="Katrine Sprogøe Brinkmann" userId="de6aca92-fd6a-43a7-88df-1a9199230f79" providerId="ADAL" clId="{72461EE3-220B-4931-BCF9-7E0D4A98BCDC}" dt="2024-02-28T12:41:09.249" v="397" actId="1076"/>
          <ac:grpSpMkLst>
            <pc:docMk/>
            <pc:sldMk cId="258884725" sldId="650"/>
            <ac:grpSpMk id="2" creationId="{67BAE59D-C02C-8536-79E2-B6849D403670}"/>
          </ac:grpSpMkLst>
        </pc:grpChg>
        <pc:picChg chg="mod">
          <ac:chgData name="Katrine Sprogøe Brinkmann" userId="de6aca92-fd6a-43a7-88df-1a9199230f79" providerId="ADAL" clId="{72461EE3-220B-4931-BCF9-7E0D4A98BCDC}" dt="2024-02-28T12:40:13.051" v="369"/>
          <ac:picMkLst>
            <pc:docMk/>
            <pc:sldMk cId="258884725" sldId="650"/>
            <ac:picMk id="13" creationId="{27CCB6FC-46A9-DA0D-16FC-C97B6374A9EF}"/>
          </ac:picMkLst>
        </pc:picChg>
        <pc:picChg chg="mod">
          <ac:chgData name="Katrine Sprogøe Brinkmann" userId="de6aca92-fd6a-43a7-88df-1a9199230f79" providerId="ADAL" clId="{72461EE3-220B-4931-BCF9-7E0D4A98BCDC}" dt="2024-02-28T12:40:13.051" v="369"/>
          <ac:picMkLst>
            <pc:docMk/>
            <pc:sldMk cId="258884725" sldId="650"/>
            <ac:picMk id="14" creationId="{F8F1E2DF-AA86-A42B-C3F8-1F50BC546C28}"/>
          </ac:picMkLst>
        </pc:picChg>
        <pc:picChg chg="mod">
          <ac:chgData name="Katrine Sprogøe Brinkmann" userId="de6aca92-fd6a-43a7-88df-1a9199230f79" providerId="ADAL" clId="{72461EE3-220B-4931-BCF9-7E0D4A98BCDC}" dt="2024-02-28T12:40:13.051" v="369"/>
          <ac:picMkLst>
            <pc:docMk/>
            <pc:sldMk cId="258884725" sldId="650"/>
            <ac:picMk id="15" creationId="{A76F2F8C-AF74-4EC8-10E0-5844F792715B}"/>
          </ac:picMkLst>
        </pc:picChg>
        <pc:cxnChg chg="mod">
          <ac:chgData name="Katrine Sprogøe Brinkmann" userId="de6aca92-fd6a-43a7-88df-1a9199230f79" providerId="ADAL" clId="{72461EE3-220B-4931-BCF9-7E0D4A98BCDC}" dt="2024-02-28T12:40:13.051" v="369"/>
          <ac:cxnSpMkLst>
            <pc:docMk/>
            <pc:sldMk cId="258884725" sldId="650"/>
            <ac:cxnSpMk id="4" creationId="{BA7DB3E2-A241-EA76-A793-2AA0177AFAED}"/>
          </ac:cxnSpMkLst>
        </pc:cxnChg>
        <pc:cxnChg chg="mod">
          <ac:chgData name="Katrine Sprogøe Brinkmann" userId="de6aca92-fd6a-43a7-88df-1a9199230f79" providerId="ADAL" clId="{72461EE3-220B-4931-BCF9-7E0D4A98BCDC}" dt="2024-02-28T12:40:13.051" v="369"/>
          <ac:cxnSpMkLst>
            <pc:docMk/>
            <pc:sldMk cId="258884725" sldId="650"/>
            <ac:cxnSpMk id="6" creationId="{76BBBE7F-6D92-DB5A-4CCF-AC3DFAB51D37}"/>
          </ac:cxnSpMkLst>
        </pc:cxnChg>
        <pc:cxnChg chg="mod">
          <ac:chgData name="Katrine Sprogøe Brinkmann" userId="de6aca92-fd6a-43a7-88df-1a9199230f79" providerId="ADAL" clId="{72461EE3-220B-4931-BCF9-7E0D4A98BCDC}" dt="2024-02-28T12:40:13.051" v="369"/>
          <ac:cxnSpMkLst>
            <pc:docMk/>
            <pc:sldMk cId="258884725" sldId="650"/>
            <ac:cxnSpMk id="7" creationId="{C87696C1-E35D-07D4-228B-8419BB7E98EB}"/>
          </ac:cxnSpMkLst>
        </pc:cxnChg>
        <pc:cxnChg chg="mod">
          <ac:chgData name="Katrine Sprogøe Brinkmann" userId="de6aca92-fd6a-43a7-88df-1a9199230f79" providerId="ADAL" clId="{72461EE3-220B-4931-BCF9-7E0D4A98BCDC}" dt="2024-02-28T12:40:13.051" v="369"/>
          <ac:cxnSpMkLst>
            <pc:docMk/>
            <pc:sldMk cId="258884725" sldId="650"/>
            <ac:cxnSpMk id="8" creationId="{714ED6BE-D213-A1A9-B2AA-5E0C0ECD7B76}"/>
          </ac:cxnSpMkLst>
        </pc:cxnChg>
      </pc:sldChg>
      <pc:sldChg chg="addSp delSp modSp mod modNotesTx">
        <pc:chgData name="Katrine Sprogøe Brinkmann" userId="de6aca92-fd6a-43a7-88df-1a9199230f79" providerId="ADAL" clId="{72461EE3-220B-4931-BCF9-7E0D4A98BCDC}" dt="2024-03-05T13:06:05.412" v="2446" actId="20577"/>
        <pc:sldMkLst>
          <pc:docMk/>
          <pc:sldMk cId="570587716" sldId="652"/>
        </pc:sldMkLst>
        <pc:spChg chg="add mod">
          <ac:chgData name="Katrine Sprogøe Brinkmann" userId="de6aca92-fd6a-43a7-88df-1a9199230f79" providerId="ADAL" clId="{72461EE3-220B-4931-BCF9-7E0D4A98BCDC}" dt="2024-02-28T11:02:50.563" v="147" actId="20577"/>
          <ac:spMkLst>
            <pc:docMk/>
            <pc:sldMk cId="570587716" sldId="652"/>
            <ac:spMk id="2" creationId="{69541603-4DE8-86DD-8CC9-19F675B1B6CB}"/>
          </ac:spMkLst>
        </pc:spChg>
        <pc:spChg chg="del">
          <ac:chgData name="Katrine Sprogøe Brinkmann" userId="de6aca92-fd6a-43a7-88df-1a9199230f79" providerId="ADAL" clId="{72461EE3-220B-4931-BCF9-7E0D4A98BCDC}" dt="2024-02-22T10:30:36.167" v="56" actId="478"/>
          <ac:spMkLst>
            <pc:docMk/>
            <pc:sldMk cId="570587716" sldId="652"/>
            <ac:spMk id="2" creationId="{D9451518-0C5A-46A7-9EB6-EEAB687D91DB}"/>
          </ac:spMkLst>
        </pc:spChg>
        <pc:spChg chg="add mod">
          <ac:chgData name="Katrine Sprogøe Brinkmann" userId="de6aca92-fd6a-43a7-88df-1a9199230f79" providerId="ADAL" clId="{72461EE3-220B-4931-BCF9-7E0D4A98BCDC}" dt="2024-02-28T13:41:05.087" v="1910" actId="20577"/>
          <ac:spMkLst>
            <pc:docMk/>
            <pc:sldMk cId="570587716" sldId="652"/>
            <ac:spMk id="3" creationId="{CAF59D4B-E024-35CC-8BE0-86F1E9C46740}"/>
          </ac:spMkLst>
        </pc:spChg>
        <pc:spChg chg="del">
          <ac:chgData name="Katrine Sprogøe Brinkmann" userId="de6aca92-fd6a-43a7-88df-1a9199230f79" providerId="ADAL" clId="{72461EE3-220B-4931-BCF9-7E0D4A98BCDC}" dt="2024-02-22T10:30:38.345" v="57" actId="478"/>
          <ac:spMkLst>
            <pc:docMk/>
            <pc:sldMk cId="570587716" sldId="652"/>
            <ac:spMk id="3" creationId="{E9A10F1F-540A-4F07-96BD-8339A800E284}"/>
          </ac:spMkLst>
        </pc:spChg>
        <pc:spChg chg="add del mod">
          <ac:chgData name="Katrine Sprogøe Brinkmann" userId="de6aca92-fd6a-43a7-88df-1a9199230f79" providerId="ADAL" clId="{72461EE3-220B-4931-BCF9-7E0D4A98BCDC}" dt="2024-02-28T11:02:53.425" v="148" actId="478"/>
          <ac:spMkLst>
            <pc:docMk/>
            <pc:sldMk cId="570587716" sldId="652"/>
            <ac:spMk id="4" creationId="{C416CC87-4E1C-3828-3045-ECDD041D592A}"/>
          </ac:spMkLst>
        </pc:spChg>
      </pc:sldChg>
      <pc:sldChg chg="addSp delSp modSp new mod">
        <pc:chgData name="Katrine Sprogøe Brinkmann" userId="de6aca92-fd6a-43a7-88df-1a9199230f79" providerId="ADAL" clId="{72461EE3-220B-4931-BCF9-7E0D4A98BCDC}" dt="2024-03-05T13:07:55.665" v="2462" actId="20577"/>
        <pc:sldMkLst>
          <pc:docMk/>
          <pc:sldMk cId="2689219837" sldId="653"/>
        </pc:sldMkLst>
        <pc:spChg chg="del">
          <ac:chgData name="Katrine Sprogøe Brinkmann" userId="de6aca92-fd6a-43a7-88df-1a9199230f79" providerId="ADAL" clId="{72461EE3-220B-4931-BCF9-7E0D4A98BCDC}" dt="2024-02-28T12:47:39.161" v="539" actId="478"/>
          <ac:spMkLst>
            <pc:docMk/>
            <pc:sldMk cId="2689219837" sldId="653"/>
            <ac:spMk id="2" creationId="{672C8B40-3617-4517-2D21-51CA47D672F6}"/>
          </ac:spMkLst>
        </pc:spChg>
        <pc:spChg chg="del">
          <ac:chgData name="Katrine Sprogøe Brinkmann" userId="de6aca92-fd6a-43a7-88df-1a9199230f79" providerId="ADAL" clId="{72461EE3-220B-4931-BCF9-7E0D4A98BCDC}" dt="2024-02-28T12:47:40.613" v="540" actId="478"/>
          <ac:spMkLst>
            <pc:docMk/>
            <pc:sldMk cId="2689219837" sldId="653"/>
            <ac:spMk id="3" creationId="{7FB45B68-D7EA-58A6-4305-8884B22835E2}"/>
          </ac:spMkLst>
        </pc:spChg>
        <pc:spChg chg="add mod">
          <ac:chgData name="Katrine Sprogøe Brinkmann" userId="de6aca92-fd6a-43a7-88df-1a9199230f79" providerId="ADAL" clId="{72461EE3-220B-4931-BCF9-7E0D4A98BCDC}" dt="2024-02-28T12:56:19.777" v="940" actId="20577"/>
          <ac:spMkLst>
            <pc:docMk/>
            <pc:sldMk cId="2689219837" sldId="653"/>
            <ac:spMk id="4" creationId="{6E0D4206-8589-8AFD-6277-ACE8034BAC36}"/>
          </ac:spMkLst>
        </pc:spChg>
        <pc:spChg chg="add del mod">
          <ac:chgData name="Katrine Sprogøe Brinkmann" userId="de6aca92-fd6a-43a7-88df-1a9199230f79" providerId="ADAL" clId="{72461EE3-220B-4931-BCF9-7E0D4A98BCDC}" dt="2024-03-05T13:07:55.665" v="2462" actId="20577"/>
          <ac:spMkLst>
            <pc:docMk/>
            <pc:sldMk cId="2689219837" sldId="653"/>
            <ac:spMk id="5" creationId="{9F8A535A-0C89-0061-3977-6DD0B3DB406C}"/>
          </ac:spMkLst>
        </pc:spChg>
      </pc:sldChg>
      <pc:sldChg chg="modSp add mod">
        <pc:chgData name="Katrine Sprogøe Brinkmann" userId="de6aca92-fd6a-43a7-88df-1a9199230f79" providerId="ADAL" clId="{72461EE3-220B-4931-BCF9-7E0D4A98BCDC}" dt="2024-03-05T13:12:48.173" v="2533" actId="20577"/>
        <pc:sldMkLst>
          <pc:docMk/>
          <pc:sldMk cId="2295667756" sldId="654"/>
        </pc:sldMkLst>
        <pc:spChg chg="mod">
          <ac:chgData name="Katrine Sprogøe Brinkmann" userId="de6aca92-fd6a-43a7-88df-1a9199230f79" providerId="ADAL" clId="{72461EE3-220B-4931-BCF9-7E0D4A98BCDC}" dt="2024-02-28T13:47:14.545" v="2074" actId="6549"/>
          <ac:spMkLst>
            <pc:docMk/>
            <pc:sldMk cId="2295667756" sldId="654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3-05T13:12:48.173" v="2533" actId="20577"/>
          <ac:spMkLst>
            <pc:docMk/>
            <pc:sldMk cId="2295667756" sldId="654"/>
            <ac:spMk id="5" creationId="{9F8A535A-0C89-0061-3977-6DD0B3DB406C}"/>
          </ac:spMkLst>
        </pc:spChg>
      </pc:sldChg>
      <pc:sldChg chg="modSp add mod">
        <pc:chgData name="Katrine Sprogøe Brinkmann" userId="de6aca92-fd6a-43a7-88df-1a9199230f79" providerId="ADAL" clId="{72461EE3-220B-4931-BCF9-7E0D4A98BCDC}" dt="2024-03-05T13:10:45.460" v="2525" actId="20577"/>
        <pc:sldMkLst>
          <pc:docMk/>
          <pc:sldMk cId="3680802731" sldId="655"/>
        </pc:sldMkLst>
        <pc:spChg chg="mod">
          <ac:chgData name="Katrine Sprogøe Brinkmann" userId="de6aca92-fd6a-43a7-88df-1a9199230f79" providerId="ADAL" clId="{72461EE3-220B-4931-BCF9-7E0D4A98BCDC}" dt="2024-02-28T13:50:56.107" v="2212" actId="20577"/>
          <ac:spMkLst>
            <pc:docMk/>
            <pc:sldMk cId="3680802731" sldId="655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3-05T13:10:45.460" v="2525" actId="20577"/>
          <ac:spMkLst>
            <pc:docMk/>
            <pc:sldMk cId="3680802731" sldId="655"/>
            <ac:spMk id="5" creationId="{9F8A535A-0C89-0061-3977-6DD0B3DB406C}"/>
          </ac:spMkLst>
        </pc:spChg>
      </pc:sldChg>
      <pc:sldChg chg="delSp modSp add mod">
        <pc:chgData name="Katrine Sprogøe Brinkmann" userId="de6aca92-fd6a-43a7-88df-1a9199230f79" providerId="ADAL" clId="{72461EE3-220B-4931-BCF9-7E0D4A98BCDC}" dt="2024-03-05T13:11:18.450" v="2528" actId="1076"/>
        <pc:sldMkLst>
          <pc:docMk/>
          <pc:sldMk cId="3325362783" sldId="656"/>
        </pc:sldMkLst>
        <pc:spChg chg="del mod">
          <ac:chgData name="Katrine Sprogøe Brinkmann" userId="de6aca92-fd6a-43a7-88df-1a9199230f79" providerId="ADAL" clId="{72461EE3-220B-4931-BCF9-7E0D4A98BCDC}" dt="2024-02-28T14:02:21.318" v="2394"/>
          <ac:spMkLst>
            <pc:docMk/>
            <pc:sldMk cId="3325362783" sldId="656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3-05T13:11:18.450" v="2528" actId="1076"/>
          <ac:spMkLst>
            <pc:docMk/>
            <pc:sldMk cId="3325362783" sldId="656"/>
            <ac:spMk id="5" creationId="{9F8A535A-0C89-0061-3977-6DD0B3DB406C}"/>
          </ac:spMkLst>
        </pc:spChg>
      </pc:sldChg>
      <pc:sldChg chg="modSp add del mod">
        <pc:chgData name="Katrine Sprogøe Brinkmann" userId="de6aca92-fd6a-43a7-88df-1a9199230f79" providerId="ADAL" clId="{72461EE3-220B-4931-BCF9-7E0D4A98BCDC}" dt="2024-02-28T13:27:58.225" v="1563" actId="2696"/>
        <pc:sldMkLst>
          <pc:docMk/>
          <pc:sldMk cId="849904252" sldId="657"/>
        </pc:sldMkLst>
        <pc:spChg chg="mod">
          <ac:chgData name="Katrine Sprogøe Brinkmann" userId="de6aca92-fd6a-43a7-88df-1a9199230f79" providerId="ADAL" clId="{72461EE3-220B-4931-BCF9-7E0D4A98BCDC}" dt="2024-02-28T13:03:55.838" v="1195" actId="20577"/>
          <ac:spMkLst>
            <pc:docMk/>
            <pc:sldMk cId="849904252" sldId="657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2-28T13:04:00.199" v="1197"/>
          <ac:spMkLst>
            <pc:docMk/>
            <pc:sldMk cId="849904252" sldId="657"/>
            <ac:spMk id="5" creationId="{9F8A535A-0C89-0061-3977-6DD0B3DB406C}"/>
          </ac:spMkLst>
        </pc:spChg>
      </pc:sldChg>
      <pc:sldChg chg="modSp add mod">
        <pc:chgData name="Katrine Sprogøe Brinkmann" userId="de6aca92-fd6a-43a7-88df-1a9199230f79" providerId="ADAL" clId="{72461EE3-220B-4931-BCF9-7E0D4A98BCDC}" dt="2024-02-28T13:50:31.957" v="2196" actId="113"/>
        <pc:sldMkLst>
          <pc:docMk/>
          <pc:sldMk cId="3792021172" sldId="658"/>
        </pc:sldMkLst>
        <pc:spChg chg="mod">
          <ac:chgData name="Katrine Sprogøe Brinkmann" userId="de6aca92-fd6a-43a7-88df-1a9199230f79" providerId="ADAL" clId="{72461EE3-220B-4931-BCF9-7E0D4A98BCDC}" dt="2024-02-28T13:03:30.715" v="1160" actId="20577"/>
          <ac:spMkLst>
            <pc:docMk/>
            <pc:sldMk cId="3792021172" sldId="658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2-28T13:50:31.957" v="2196" actId="113"/>
          <ac:spMkLst>
            <pc:docMk/>
            <pc:sldMk cId="3792021172" sldId="658"/>
            <ac:spMk id="5" creationId="{9F8A535A-0C89-0061-3977-6DD0B3DB406C}"/>
          </ac:spMkLst>
        </pc:spChg>
      </pc:sldChg>
      <pc:sldChg chg="modSp add mod">
        <pc:chgData name="Katrine Sprogøe Brinkmann" userId="de6aca92-fd6a-43a7-88df-1a9199230f79" providerId="ADAL" clId="{72461EE3-220B-4931-BCF9-7E0D4A98BCDC}" dt="2024-03-05T13:10:00.902" v="2511" actId="13926"/>
        <pc:sldMkLst>
          <pc:docMk/>
          <pc:sldMk cId="2329666335" sldId="659"/>
        </pc:sldMkLst>
        <pc:spChg chg="mod">
          <ac:chgData name="Katrine Sprogøe Brinkmann" userId="de6aca92-fd6a-43a7-88df-1a9199230f79" providerId="ADAL" clId="{72461EE3-220B-4931-BCF9-7E0D4A98BCDC}" dt="2024-02-28T13:02:49.039" v="1119" actId="20577"/>
          <ac:spMkLst>
            <pc:docMk/>
            <pc:sldMk cId="2329666335" sldId="659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3-05T13:10:00.902" v="2511" actId="13926"/>
          <ac:spMkLst>
            <pc:docMk/>
            <pc:sldMk cId="2329666335" sldId="659"/>
            <ac:spMk id="5" creationId="{9F8A535A-0C89-0061-3977-6DD0B3DB406C}"/>
          </ac:spMkLst>
        </pc:spChg>
      </pc:sldChg>
      <pc:sldChg chg="add del">
        <pc:chgData name="Katrine Sprogøe Brinkmann" userId="de6aca92-fd6a-43a7-88df-1a9199230f79" providerId="ADAL" clId="{72461EE3-220B-4931-BCF9-7E0D4A98BCDC}" dt="2024-02-28T13:31:05.665" v="1705" actId="2696"/>
        <pc:sldMkLst>
          <pc:docMk/>
          <pc:sldMk cId="1470261101" sldId="660"/>
        </pc:sldMkLst>
      </pc:sldChg>
      <pc:sldChg chg="add del">
        <pc:chgData name="Katrine Sprogøe Brinkmann" userId="de6aca92-fd6a-43a7-88df-1a9199230f79" providerId="ADAL" clId="{72461EE3-220B-4931-BCF9-7E0D4A98BCDC}" dt="2024-02-28T13:31:03.345" v="1704" actId="2696"/>
        <pc:sldMkLst>
          <pc:docMk/>
          <pc:sldMk cId="4032337260" sldId="661"/>
        </pc:sldMkLst>
      </pc:sldChg>
      <pc:sldChg chg="add del">
        <pc:chgData name="Katrine Sprogøe Brinkmann" userId="de6aca92-fd6a-43a7-88df-1a9199230f79" providerId="ADAL" clId="{72461EE3-220B-4931-BCF9-7E0D4A98BCDC}" dt="2024-02-28T13:31:01.764" v="1703" actId="2696"/>
        <pc:sldMkLst>
          <pc:docMk/>
          <pc:sldMk cId="3558195251" sldId="662"/>
        </pc:sldMkLst>
      </pc:sldChg>
      <pc:sldChg chg="delSp modSp add mod">
        <pc:chgData name="Katrine Sprogøe Brinkmann" userId="de6aca92-fd6a-43a7-88df-1a9199230f79" providerId="ADAL" clId="{72461EE3-220B-4931-BCF9-7E0D4A98BCDC}" dt="2024-02-28T13:32:13.343" v="1763" actId="403"/>
        <pc:sldMkLst>
          <pc:docMk/>
          <pc:sldMk cId="2304338136" sldId="663"/>
        </pc:sldMkLst>
        <pc:spChg chg="del mod">
          <ac:chgData name="Katrine Sprogøe Brinkmann" userId="de6aca92-fd6a-43a7-88df-1a9199230f79" providerId="ADAL" clId="{72461EE3-220B-4931-BCF9-7E0D4A98BCDC}" dt="2024-02-28T13:31:42.975" v="1751" actId="478"/>
          <ac:spMkLst>
            <pc:docMk/>
            <pc:sldMk cId="2304338136" sldId="663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2-28T13:32:13.343" v="1763" actId="403"/>
          <ac:spMkLst>
            <pc:docMk/>
            <pc:sldMk cId="2304338136" sldId="663"/>
            <ac:spMk id="5" creationId="{9F8A535A-0C89-0061-3977-6DD0B3DB406C}"/>
          </ac:spMkLst>
        </pc:spChg>
      </pc:sldChg>
      <pc:sldChg chg="modSp add del mod">
        <pc:chgData name="Katrine Sprogøe Brinkmann" userId="de6aca92-fd6a-43a7-88df-1a9199230f79" providerId="ADAL" clId="{72461EE3-220B-4931-BCF9-7E0D4A98BCDC}" dt="2024-02-28T14:03:28.483" v="2420" actId="2696"/>
        <pc:sldMkLst>
          <pc:docMk/>
          <pc:sldMk cId="4195915561" sldId="664"/>
        </pc:sldMkLst>
        <pc:spChg chg="mod">
          <ac:chgData name="Katrine Sprogøe Brinkmann" userId="de6aca92-fd6a-43a7-88df-1a9199230f79" providerId="ADAL" clId="{72461EE3-220B-4931-BCF9-7E0D4A98BCDC}" dt="2024-02-28T13:05:27.565" v="1301" actId="20577"/>
          <ac:spMkLst>
            <pc:docMk/>
            <pc:sldMk cId="4195915561" sldId="664"/>
            <ac:spMk id="4" creationId="{6E0D4206-8589-8AFD-6277-ACE8034BAC36}"/>
          </ac:spMkLst>
        </pc:spChg>
        <pc:spChg chg="mod">
          <ac:chgData name="Katrine Sprogøe Brinkmann" userId="de6aca92-fd6a-43a7-88df-1a9199230f79" providerId="ADAL" clId="{72461EE3-220B-4931-BCF9-7E0D4A98BCDC}" dt="2024-02-28T14:00:34.704" v="2234" actId="20577"/>
          <ac:spMkLst>
            <pc:docMk/>
            <pc:sldMk cId="4195915561" sldId="664"/>
            <ac:spMk id="5" creationId="{9F8A535A-0C89-0061-3977-6DD0B3DB406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461131" y="2"/>
            <a:ext cx="2474695" cy="498056"/>
          </a:xfrm>
          <a:prstGeom prst="rect">
            <a:avLst/>
          </a:prstGeom>
        </p:spPr>
        <p:txBody>
          <a:bodyPr vert="horz" lIns="180000" tIns="21600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2935825" y="2"/>
            <a:ext cx="926026" cy="498056"/>
          </a:xfrm>
          <a:prstGeom prst="rect">
            <a:avLst/>
          </a:prstGeom>
        </p:spPr>
        <p:txBody>
          <a:bodyPr vert="horz" lIns="91440" tIns="216000" rIns="90000" bIns="45720" rtlCol="0" anchor="t" anchorCtr="1"/>
          <a:lstStyle>
            <a:lvl1pPr algn="r">
              <a:defRPr sz="1200"/>
            </a:lvl1pPr>
          </a:lstStyle>
          <a:p>
            <a:fld id="{FE7399DD-2E61-4653-A46E-A928FF9C742B}" type="datetimeFigureOut">
              <a:rPr lang="da-DK" smtClean="0"/>
              <a:t>05-03-2024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461131" y="9428584"/>
            <a:ext cx="2474695" cy="498055"/>
          </a:xfrm>
          <a:prstGeom prst="rect">
            <a:avLst/>
          </a:prstGeom>
        </p:spPr>
        <p:txBody>
          <a:bodyPr vert="horz" lIns="180000" tIns="45720" rIns="91440" bIns="252000" rtlCol="0" anchor="b"/>
          <a:lstStyle>
            <a:lvl1pPr algn="l">
              <a:defRPr sz="1200"/>
            </a:lvl1pPr>
          </a:lstStyle>
          <a:p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2935825" y="9428584"/>
            <a:ext cx="926026" cy="498055"/>
          </a:xfrm>
          <a:prstGeom prst="rect">
            <a:avLst/>
          </a:prstGeom>
        </p:spPr>
        <p:txBody>
          <a:bodyPr vert="horz" lIns="91440" tIns="45720" rIns="90000" bIns="216000" rtlCol="0" anchor="b" anchorCtr="1"/>
          <a:lstStyle>
            <a:lvl1pPr algn="r">
              <a:defRPr sz="1200"/>
            </a:lvl1pPr>
          </a:lstStyle>
          <a:p>
            <a:fld id="{468BB78E-BF37-450B-A1E7-B0E7D2BAC1EC}" type="slidenum">
              <a:rPr lang="da-DK" smtClean="0">
                <a:solidFill>
                  <a:schemeClr val="accent1"/>
                </a:solidFill>
              </a:rPr>
              <a:t>‹nr.›</a:t>
            </a:fld>
            <a:endParaRPr lang="da-DK" dirty="0">
              <a:solidFill>
                <a:schemeClr val="accent1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3685851" y="1376494"/>
            <a:ext cx="1317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AFCF245-3147-4010-B509-6E45BEE778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17" y="8934836"/>
            <a:ext cx="803728" cy="7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30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679768" y="2"/>
            <a:ext cx="2221045" cy="498056"/>
          </a:xfrm>
          <a:prstGeom prst="rect">
            <a:avLst/>
          </a:prstGeom>
        </p:spPr>
        <p:txBody>
          <a:bodyPr vert="horz" lIns="0" tIns="216000" rIns="91440" bIns="45720" rtlCol="0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2900813" y="2"/>
            <a:ext cx="996048" cy="498056"/>
          </a:xfrm>
          <a:prstGeom prst="rect">
            <a:avLst/>
          </a:prstGeom>
        </p:spPr>
        <p:txBody>
          <a:bodyPr vert="horz" lIns="91440" tIns="216000" rIns="91440" bIns="45720" rtlCol="0" anchor="t" anchorCtr="1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6549B62-AE77-4CCA-AD42-52E370A0312E}" type="datetimeFigureOut">
              <a:rPr lang="da-DK" smtClean="0"/>
              <a:pPr/>
              <a:t>05-03-2024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679767" y="9428584"/>
            <a:ext cx="2265892" cy="498055"/>
          </a:xfrm>
          <a:prstGeom prst="rect">
            <a:avLst/>
          </a:prstGeom>
        </p:spPr>
        <p:txBody>
          <a:bodyPr vert="horz" lIns="0" tIns="45720" rIns="91440" bIns="216000" rtlCol="0" anchor="b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139991" y="9428584"/>
            <a:ext cx="517693" cy="498055"/>
          </a:xfrm>
          <a:prstGeom prst="rect">
            <a:avLst/>
          </a:prstGeom>
        </p:spPr>
        <p:txBody>
          <a:bodyPr vert="horz" lIns="91440" tIns="45720" rIns="91440" bIns="216000" rtlCol="0" anchor="b" anchorCtr="1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B22202B4-42B1-418B-B51C-64CA672B45AE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7966C77B-A752-4F68-94DE-2EE9504372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180" y="8949607"/>
            <a:ext cx="803728" cy="74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92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110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785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6088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202B4-42B1-418B-B51C-64CA672B45AE}" type="slidenum">
              <a:rPr lang="da-DK" smtClean="0"/>
              <a:pPr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3538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96800" y="3430800"/>
            <a:ext cx="9396000" cy="735392"/>
          </a:xfrm>
          <a:prstGeom prst="rect">
            <a:avLst/>
          </a:prstGeom>
        </p:spPr>
        <p:txBody>
          <a:bodyPr lIns="216000" tIns="158400" bIns="158400">
            <a:spAutoFit/>
          </a:bodyPr>
          <a:lstStyle>
            <a:lvl1pPr marL="0" indent="0" algn="ctr">
              <a:buNone/>
              <a:defRPr sz="3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fld id="{35FEEDCA-640C-46D1-A7D2-314656AB20DD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4AB96354-929E-4F21-B7BE-50CA7ADFA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1080001"/>
            <a:ext cx="9396000" cy="2347200"/>
          </a:xfrm>
        </p:spPr>
        <p:txBody>
          <a:bodyPr wrap="square" lIns="0" rIns="0"/>
          <a:lstStyle>
            <a:lvl1pPr algn="ctr">
              <a:defRPr lang="da-DK" sz="7500" baseline="0" dirty="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67154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3600000" cy="1141199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76800" y="1144800"/>
            <a:ext cx="5616000" cy="3996000"/>
          </a:xfrm>
        </p:spPr>
        <p:txBody>
          <a:bodyPr/>
          <a:lstStyle>
            <a:lvl1pPr marL="0" indent="0">
              <a:buNone/>
              <a:defRPr lang="da-DK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6138F-9990-454C-973A-D4CC212F2864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6E01BC37-9177-427C-B537-9AD6F9E18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96800" y="2286000"/>
            <a:ext cx="3600000" cy="2854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6851854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D5487-2E76-4D27-B1AA-7E67FF254173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D8557A3F-D4CC-4012-B621-BADA4349D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1144800"/>
            <a:ext cx="9396000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lodret titel 2">
            <a:extLst>
              <a:ext uri="{FF2B5EF4-FFF2-40B4-BE49-F238E27FC236}">
                <a16:creationId xmlns:a16="http://schemas.microsoft.com/office/drawing/2014/main" id="{E72F8561-9AE9-4251-8CB9-4BF33A601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6800" y="1720800"/>
            <a:ext cx="9396000" cy="3420000"/>
          </a:xfrm>
        </p:spPr>
        <p:txBody>
          <a:bodyPr vert="eaVert" lIns="108000" tIns="216000" rIns="158400" bIns="2160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22291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FF769-6B28-44F7-9849-17C722E4A515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7" name="Lodret titel 1">
            <a:extLst>
              <a:ext uri="{FF2B5EF4-FFF2-40B4-BE49-F238E27FC236}">
                <a16:creationId xmlns:a16="http://schemas.microsoft.com/office/drawing/2014/main" id="{643E747B-515E-429C-B213-94C49F1936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0400" y="1144800"/>
            <a:ext cx="1652400" cy="3996000"/>
          </a:xfrm>
        </p:spPr>
        <p:txBody>
          <a:bodyPr vert="eaVert" lIns="72000" tIns="180000" bIns="72000"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8" name="Pladsholder til lodret titel 2">
            <a:extLst>
              <a:ext uri="{FF2B5EF4-FFF2-40B4-BE49-F238E27FC236}">
                <a16:creationId xmlns:a16="http://schemas.microsoft.com/office/drawing/2014/main" id="{EF5AF446-D2DB-4A8A-82C1-193AD46C0C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396800" y="1144800"/>
            <a:ext cx="7743600" cy="3996000"/>
          </a:xfrm>
        </p:spPr>
        <p:txBody>
          <a:bodyPr vert="eaVert" lIns="108000" tIns="216000" rIns="158400" bIns="2160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689721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96799" y="1720800"/>
            <a:ext cx="9396000" cy="3420000"/>
          </a:xfrm>
        </p:spPr>
        <p:txBody>
          <a:bodyPr tIns="158400" numCol="1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7D368-A7FF-4202-BACA-4CD25E48906C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98112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itel og lille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5914799" cy="576000"/>
          </a:xfrm>
        </p:spPr>
        <p:txBody>
          <a:bodyPr/>
          <a:lstStyle>
            <a:lvl1pPr>
              <a:defRPr/>
            </a:lvl1pPr>
          </a:lstStyle>
          <a:p>
            <a:r>
              <a:rPr lang="da-DK" noProof="0"/>
              <a:t>Klik for at redigere titeltypografien i masteren</a:t>
            </a:r>
            <a:endParaRPr lang="da-DK" noProof="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396799" y="1720800"/>
            <a:ext cx="5914800" cy="3420000"/>
          </a:xfrm>
        </p:spPr>
        <p:txBody>
          <a:bodyPr tIns="158400" numCol="1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A683-A9AB-471D-9AE7-B9B0FF032BF5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9908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201085"/>
            <a:ext cx="9396000" cy="2787716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96800" y="3988800"/>
            <a:ext cx="9396000" cy="735392"/>
          </a:xfrm>
        </p:spPr>
        <p:txBody>
          <a:bodyPr tIns="158400" bIns="158400">
            <a:spAutoFit/>
          </a:bodyPr>
          <a:lstStyle>
            <a:lvl1pPr marL="0" indent="0">
              <a:buNone/>
              <a:defRPr lang="da-DK" dirty="0" smtClean="0"/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7F36-F341-484C-A4A9-913C7A6579D2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84952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1396799" y="1720800"/>
            <a:ext cx="4590000" cy="3420000"/>
          </a:xfrm>
        </p:spPr>
        <p:txBody>
          <a:bodyPr tIns="158400" b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209998" y="1720800"/>
            <a:ext cx="4590000" cy="3420000"/>
          </a:xfrm>
        </p:spPr>
        <p:txBody>
          <a:bodyPr tIns="158400" b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C9A59-AA61-422D-A9BA-DC5CFF828B38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39450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61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96797" y="1720800"/>
            <a:ext cx="4590000" cy="576000"/>
          </a:xfrm>
        </p:spPr>
        <p:txBody>
          <a:bodyPr tIns="36000" bIns="0"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1396799" y="2376000"/>
            <a:ext cx="4590000" cy="2746498"/>
          </a:xfrm>
        </p:spPr>
        <p:txBody>
          <a:bodyPr t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210000" y="1720800"/>
            <a:ext cx="4590000" cy="576000"/>
          </a:xfrm>
        </p:spPr>
        <p:txBody>
          <a:bodyPr tIns="36000" bIns="0" anchor="ctr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210000" y="2376000"/>
            <a:ext cx="4590000" cy="2764800"/>
          </a:xfrm>
        </p:spPr>
        <p:txBody>
          <a:bodyPr tIns="15840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B6033-EF54-4498-8424-D36E2846B46D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D21ECCE-77B7-4C00-9F17-2D15817A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800" y="1144800"/>
            <a:ext cx="9396000" cy="57600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288154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2ADB3-F2B1-4541-867C-694E6E1BC945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96224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D4501-E2E2-49F1-8AB9-031B869AFC39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23292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3600000" cy="1141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76800" y="1144800"/>
            <a:ext cx="5616000" cy="39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396800" y="2286000"/>
            <a:ext cx="3600000" cy="2854800"/>
          </a:xfrm>
        </p:spPr>
        <p:txBody>
          <a:bodyPr wrap="square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6477-E784-4BA9-8259-431CA66C41FC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01085-A43E-4613-952E-45B225519ABB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0341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://www.jammerbugt.dk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96800" y="1144800"/>
            <a:ext cx="9396000" cy="576000"/>
          </a:xfrm>
          <a:prstGeom prst="rect">
            <a:avLst/>
          </a:prstGeom>
        </p:spPr>
        <p:txBody>
          <a:bodyPr vert="horz" lIns="180000" tIns="72000" rIns="72000" bIns="72000" rtlCol="0" anchor="b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96800" y="1720800"/>
            <a:ext cx="9396000" cy="3420000"/>
          </a:xfrm>
          <a:prstGeom prst="rect">
            <a:avLst/>
          </a:prstGeom>
          <a:effectLst>
            <a:outerShdw blurRad="406400" dist="177800" dir="5400000" algn="t" rotWithShape="0">
              <a:prstClr val="black">
                <a:alpha val="5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vert="horz" lIns="216000" tIns="158400" rIns="216000" bIns="108000" rtlCol="0">
            <a:normAutofit/>
          </a:bodyPr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800000" y="5490000"/>
            <a:ext cx="1224000" cy="288000"/>
          </a:xfrm>
          <a:prstGeom prst="rect">
            <a:avLst/>
          </a:prstGeom>
        </p:spPr>
        <p:txBody>
          <a:bodyPr vert="horz" lIns="198000" tIns="72000" rIns="91440" bIns="72000" rtlCol="0" anchor="ctr"/>
          <a:lstStyle>
            <a:lvl1pPr algn="l">
              <a:lnSpc>
                <a:spcPct val="800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fld id="{AC6BB066-4DEF-482E-88BB-C78610CA89CD}" type="datetime1">
              <a:rPr lang="da-DK" smtClean="0"/>
              <a:t>05-03-2024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1396800" y="5490000"/>
            <a:ext cx="9396000" cy="288000"/>
          </a:xfrm>
          <a:prstGeom prst="rect">
            <a:avLst/>
          </a:prstGeom>
        </p:spPr>
        <p:txBody>
          <a:bodyPr vert="horz" lIns="216000" tIns="72000" rIns="216000" bIns="7200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0800000" y="5302800"/>
            <a:ext cx="1224000" cy="288000"/>
          </a:xfrm>
          <a:prstGeom prst="rect">
            <a:avLst/>
          </a:prstGeom>
        </p:spPr>
        <p:txBody>
          <a:bodyPr vert="horz" lIns="198000" tIns="72000" rIns="90000" bIns="7200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A601085-A43E-4613-952E-45B225519ABB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8" name="Billede 17">
            <a:extLst>
              <a:ext uri="{FF2B5EF4-FFF2-40B4-BE49-F238E27FC236}">
                <a16:creationId xmlns:a16="http://schemas.microsoft.com/office/drawing/2014/main" id="{1F52717E-F389-49D9-BF9F-7362D90A942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8802"/>
            <a:ext cx="12192000" cy="893608"/>
          </a:xfrm>
          <a:prstGeom prst="rect">
            <a:avLst/>
          </a:prstGeom>
        </p:spPr>
      </p:pic>
      <p:pic>
        <p:nvPicPr>
          <p:cNvPr id="20" name="Billede 19">
            <a:extLst>
              <a:ext uri="{FF2B5EF4-FFF2-40B4-BE49-F238E27FC236}">
                <a16:creationId xmlns:a16="http://schemas.microsoft.com/office/drawing/2014/main" id="{C7DEE327-7051-4CF0-B925-A85972971FD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001" y="5778000"/>
            <a:ext cx="1227767" cy="1083738"/>
          </a:xfrm>
          <a:prstGeom prst="rect">
            <a:avLst/>
          </a:prstGeom>
          <a:effectLst>
            <a:outerShdw blurRad="406400" dist="203200" dir="5400000" algn="ctr" rotWithShape="0">
              <a:srgbClr val="000000">
                <a:alpha val="50000"/>
              </a:srgbClr>
            </a:outerShdw>
          </a:effectLst>
        </p:spPr>
      </p:pic>
      <p:sp>
        <p:nvSpPr>
          <p:cNvPr id="7" name="Rektangel 6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C98AF03-3C24-441B-B915-5B3BE5E56E2A}"/>
              </a:ext>
            </a:extLst>
          </p:cNvPr>
          <p:cNvSpPr/>
          <p:nvPr userDrawn="1"/>
        </p:nvSpPr>
        <p:spPr>
          <a:xfrm>
            <a:off x="0" y="0"/>
            <a:ext cx="1396799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3" name="Rektangel 1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33B15B-DA0A-426C-AF84-09A5BE0195D5}"/>
              </a:ext>
            </a:extLst>
          </p:cNvPr>
          <p:cNvSpPr/>
          <p:nvPr userDrawn="1"/>
        </p:nvSpPr>
        <p:spPr>
          <a:xfrm>
            <a:off x="10792800" y="0"/>
            <a:ext cx="1396799" cy="57773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4" name="Rektangel 13">
            <a:hlinkClick r:id="rId16"/>
            <a:extLst>
              <a:ext uri="{FF2B5EF4-FFF2-40B4-BE49-F238E27FC236}">
                <a16:creationId xmlns:a16="http://schemas.microsoft.com/office/drawing/2014/main" id="{819DC552-4F42-47F1-ABA0-7B14596CA238}"/>
              </a:ext>
            </a:extLst>
          </p:cNvPr>
          <p:cNvSpPr/>
          <p:nvPr userDrawn="1"/>
        </p:nvSpPr>
        <p:spPr>
          <a:xfrm>
            <a:off x="10800000" y="5777327"/>
            <a:ext cx="1396799" cy="1084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1974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794000B4-0293-EA57-2705-67892C361262}"/>
              </a:ext>
            </a:extLst>
          </p:cNvPr>
          <p:cNvSpPr txBox="1"/>
          <p:nvPr/>
        </p:nvSpPr>
        <p:spPr>
          <a:xfrm>
            <a:off x="1008184" y="2413337"/>
            <a:ext cx="101756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6000" dirty="0"/>
              <a:t>Ledelsesevaluering 2024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6679B469-AA00-CDB0-E589-70483C5700DC}"/>
              </a:ext>
            </a:extLst>
          </p:cNvPr>
          <p:cNvSpPr txBox="1"/>
          <p:nvPr/>
        </p:nvSpPr>
        <p:spPr>
          <a:xfrm>
            <a:off x="1008184" y="3304291"/>
            <a:ext cx="101756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000" dirty="0"/>
              <a:t>Jammerbugt Kommune</a:t>
            </a:r>
          </a:p>
        </p:txBody>
      </p:sp>
    </p:spTree>
    <p:extLst>
      <p:ext uri="{BB962C8B-B14F-4D97-AF65-F5344CB8AC3E}">
        <p14:creationId xmlns:p14="http://schemas.microsoft.com/office/powerpoint/2010/main" val="40015946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172308" y="1412796"/>
            <a:ext cx="9765323" cy="2231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/>
              <a:t>I kan også finde mere information om ledelsesevalueringen på TRYK </a:t>
            </a:r>
          </a:p>
          <a:p>
            <a:pPr>
              <a:lnSpc>
                <a:spcPct val="150000"/>
              </a:lnSpc>
            </a:pPr>
            <a:endParaRPr lang="da-DK" sz="2000" dirty="0"/>
          </a:p>
          <a:p>
            <a:pPr>
              <a:lnSpc>
                <a:spcPct val="150000"/>
              </a:lnSpc>
            </a:pPr>
            <a:r>
              <a:rPr lang="da-DK" sz="2000" dirty="0"/>
              <a:t>Har du udfordringer med teknikken kan du kontakte: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HR-konsulent Katrine Sprogøe Brinkmann, 41912848, ksb@jammerbugt.dk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33253627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213338" y="2749227"/>
            <a:ext cx="9765323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5400" dirty="0"/>
              <a:t>Spørgsmål?</a:t>
            </a:r>
          </a:p>
          <a:p>
            <a:endParaRPr lang="da-DK" sz="3600" dirty="0"/>
          </a:p>
          <a:p>
            <a:endParaRPr lang="da-DK" sz="3200" dirty="0"/>
          </a:p>
        </p:txBody>
      </p:sp>
    </p:spTree>
    <p:extLst>
      <p:ext uri="{BB962C8B-B14F-4D97-AF65-F5344CB8AC3E}">
        <p14:creationId xmlns:p14="http://schemas.microsoft.com/office/powerpoint/2010/main" val="23043381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69541603-4DE8-86DD-8CC9-19F675B1B6CB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Hvorfor gennemføre en ledelsesevaluering?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CAF59D4B-E024-35CC-8BE0-86F1E9C46740}"/>
              </a:ext>
            </a:extLst>
          </p:cNvPr>
          <p:cNvSpPr txBox="1"/>
          <p:nvPr/>
        </p:nvSpPr>
        <p:spPr>
          <a:xfrm>
            <a:off x="1172308" y="1424519"/>
            <a:ext cx="9765323" cy="3246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Ledelse virker gennem andre – derfor er det vigtigt for mig at vide, hvordan I oplever min ledelse, så jeg kan arbejde med min ledelse på et kvalificeret grundlag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I dag vil jeg fortælle om: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000" dirty="0"/>
              <a:t>Hvad ledelsesevalueringen er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000" dirty="0"/>
              <a:t>Tidsplanen for evalueringen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da-DK" sz="2000" dirty="0"/>
              <a:t>Hvordan I besvarer spørgeskemaet</a:t>
            </a:r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r>
              <a:rPr lang="da-DK" sz="2000" b="1" dirty="0"/>
              <a:t>I kan gennem hele processen stille spørgsmål til mig eller HR</a:t>
            </a:r>
          </a:p>
          <a:p>
            <a:pPr>
              <a:lnSpc>
                <a:spcPct val="150000"/>
              </a:lnSpc>
            </a:pPr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570587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4942B6-B915-42CA-B1E2-3C69259E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47" y="6390569"/>
            <a:ext cx="11368705" cy="57600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800" b="0" i="0" u="none" strike="noStrike" baseline="0" dirty="0">
                <a:latin typeface="Arial" panose="020B0604020202020204" pitchFamily="34" charset="0"/>
              </a:rPr>
            </a:br>
            <a:endParaRPr lang="da-DK" dirty="0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82B35E7A-2F52-65FE-6ED7-F518A43D922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Ledelsesevalueringen 2024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1EDD7CA-061A-5204-C4DB-73D799C64A43}"/>
              </a:ext>
            </a:extLst>
          </p:cNvPr>
          <p:cNvSpPr txBox="1"/>
          <p:nvPr/>
        </p:nvSpPr>
        <p:spPr>
          <a:xfrm>
            <a:off x="1172308" y="1424519"/>
            <a:ext cx="9765323" cy="4385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/>
              <a:t>I april 2024 skal alle ledere, med personaleansvar, have evalueret sin ledelse</a:t>
            </a:r>
          </a:p>
          <a:p>
            <a:endParaRPr lang="da-DK" sz="2000" dirty="0"/>
          </a:p>
          <a:p>
            <a:r>
              <a:rPr lang="da-DK" sz="2000" dirty="0"/>
              <a:t>I skal evaluere mig som jeres nærmeste leder</a:t>
            </a:r>
          </a:p>
          <a:p>
            <a:endParaRPr lang="da-DK" sz="2000" dirty="0"/>
          </a:p>
          <a:p>
            <a:r>
              <a:rPr lang="da-DK" sz="2000" dirty="0"/>
              <a:t>I får tilsendt et link til et spørgeskema i uge </a:t>
            </a:r>
            <a:r>
              <a:rPr lang="da-DK" sz="2000" b="1" dirty="0">
                <a:solidFill>
                  <a:srgbClr val="FF0000"/>
                </a:solidFill>
              </a:rPr>
              <a:t>[indsæt hvornår] </a:t>
            </a:r>
            <a:r>
              <a:rPr lang="da-DK" sz="2000" dirty="0"/>
              <a:t>via jeres arbejdsmail eller e-Boks</a:t>
            </a:r>
            <a:endParaRPr lang="da-DK" sz="2000" dirty="0">
              <a:solidFill>
                <a:srgbClr val="FF0000"/>
              </a:solidFill>
            </a:endParaRPr>
          </a:p>
          <a:p>
            <a:endParaRPr lang="da-DK" sz="2000" dirty="0">
              <a:solidFill>
                <a:srgbClr val="FF0000"/>
              </a:solidFill>
            </a:endParaRPr>
          </a:p>
          <a:p>
            <a:r>
              <a:rPr lang="da-DK" sz="2000" dirty="0"/>
              <a:t>Besvarelserne i spørgeskemaet behandles anonymt gennem den eksterne virksomhed SafetyNet. Det betyder, at </a:t>
            </a:r>
            <a:r>
              <a:rPr lang="da-DK" sz="2000" i="1" dirty="0"/>
              <a:t>ingen</a:t>
            </a:r>
            <a:r>
              <a:rPr lang="da-DK" sz="2000" dirty="0"/>
              <a:t> i kommunen kan se, hvem der har svaret hvad</a:t>
            </a:r>
          </a:p>
          <a:p>
            <a:endParaRPr lang="da-DK" sz="2000" dirty="0"/>
          </a:p>
          <a:p>
            <a:r>
              <a:rPr lang="da-DK" sz="2000" dirty="0"/>
              <a:t>Alle svar på spørgeskemaet bliver brugt til forskning i ledelse, men kun i en form hvor ingen enkelte personer eller organisationer kan blive genkendt 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40953689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C4942B6-B915-42CA-B1E2-3C69259E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647" y="6390569"/>
            <a:ext cx="11368705" cy="576000"/>
          </a:xfrm>
        </p:spPr>
        <p:txBody>
          <a:bodyPr/>
          <a:lstStyle/>
          <a:p>
            <a:pPr>
              <a:lnSpc>
                <a:spcPct val="150000"/>
              </a:lnSpc>
            </a:pPr>
            <a:br>
              <a:rPr lang="da-DK" sz="1800" b="0" i="0" u="none" strike="noStrike" cap="non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a-DK" sz="1800" b="0" i="0" u="none" strike="noStrike" baseline="0" dirty="0">
                <a:latin typeface="Arial" panose="020B0604020202020204" pitchFamily="34" charset="0"/>
              </a:rPr>
            </a:br>
            <a:endParaRPr lang="da-DK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FDBDB85-11F2-428C-8F47-2CA3DB38B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9823" y="3987419"/>
            <a:ext cx="86655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a-DK" altLang="da-DK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altLang="da-DK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7BAE59D-C02C-8536-79E2-B6849D403670}"/>
              </a:ext>
            </a:extLst>
          </p:cNvPr>
          <p:cNvGrpSpPr/>
          <p:nvPr/>
        </p:nvGrpSpPr>
        <p:grpSpPr>
          <a:xfrm>
            <a:off x="6682155" y="1629508"/>
            <a:ext cx="4926750" cy="4018613"/>
            <a:chOff x="2302226" y="2280031"/>
            <a:chExt cx="4535386" cy="3567382"/>
          </a:xfrm>
        </p:grpSpPr>
        <p:cxnSp>
          <p:nvCxnSpPr>
            <p:cNvPr id="4" name="Lige pilforbindelse 3">
              <a:extLst>
                <a:ext uri="{FF2B5EF4-FFF2-40B4-BE49-F238E27FC236}">
                  <a16:creationId xmlns:a16="http://schemas.microsoft.com/office/drawing/2014/main" id="{BA7DB3E2-A241-EA76-A793-2AA0177AFAED}"/>
                </a:ext>
              </a:extLst>
            </p:cNvPr>
            <p:cNvCxnSpPr/>
            <p:nvPr/>
          </p:nvCxnSpPr>
          <p:spPr bwMode="auto">
            <a:xfrm flipV="1">
              <a:off x="4031242" y="3921108"/>
              <a:ext cx="0" cy="6061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" name="Lige pilforbindelse 5">
              <a:extLst>
                <a:ext uri="{FF2B5EF4-FFF2-40B4-BE49-F238E27FC236}">
                  <a16:creationId xmlns:a16="http://schemas.microsoft.com/office/drawing/2014/main" id="{76BBBE7F-6D92-DB5A-4CCF-AC3DFAB51D37}"/>
                </a:ext>
              </a:extLst>
            </p:cNvPr>
            <p:cNvCxnSpPr/>
            <p:nvPr/>
          </p:nvCxnSpPr>
          <p:spPr bwMode="auto">
            <a:xfrm flipH="1">
              <a:off x="4532331" y="3417352"/>
              <a:ext cx="877169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Lige pilforbindelse 6">
              <a:extLst>
                <a:ext uri="{FF2B5EF4-FFF2-40B4-BE49-F238E27FC236}">
                  <a16:creationId xmlns:a16="http://schemas.microsoft.com/office/drawing/2014/main" id="{C87696C1-E35D-07D4-228B-8419BB7E98EB}"/>
                </a:ext>
              </a:extLst>
            </p:cNvPr>
            <p:cNvCxnSpPr/>
            <p:nvPr/>
          </p:nvCxnSpPr>
          <p:spPr bwMode="auto">
            <a:xfrm>
              <a:off x="4053068" y="2440150"/>
              <a:ext cx="0" cy="473447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" name="Buet forbindelse 11">
              <a:extLst>
                <a:ext uri="{FF2B5EF4-FFF2-40B4-BE49-F238E27FC236}">
                  <a16:creationId xmlns:a16="http://schemas.microsoft.com/office/drawing/2014/main" id="{714ED6BE-D213-A1A9-B2AA-5E0C0ECD7B76}"/>
                </a:ext>
              </a:extLst>
            </p:cNvPr>
            <p:cNvCxnSpPr/>
            <p:nvPr/>
          </p:nvCxnSpPr>
          <p:spPr bwMode="auto">
            <a:xfrm rot="10800000" flipV="1">
              <a:off x="3004101" y="3156071"/>
              <a:ext cx="630722" cy="424332"/>
            </a:xfrm>
            <a:prstGeom prst="curvedConnector3">
              <a:avLst>
                <a:gd name="adj1" fmla="val 220818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Tekstfelt 8">
              <a:extLst>
                <a:ext uri="{FF2B5EF4-FFF2-40B4-BE49-F238E27FC236}">
                  <a16:creationId xmlns:a16="http://schemas.microsoft.com/office/drawing/2014/main" id="{26C2202C-221E-9BC3-4601-626BED09119C}"/>
                </a:ext>
              </a:extLst>
            </p:cNvPr>
            <p:cNvSpPr txBox="1"/>
            <p:nvPr/>
          </p:nvSpPr>
          <p:spPr>
            <a:xfrm>
              <a:off x="3688200" y="2280031"/>
              <a:ext cx="771045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1100"/>
                </a:spcBef>
              </a:pPr>
              <a:r>
                <a:rPr lang="da-DK" sz="1050" b="1" dirty="0"/>
                <a:t>Leders leder</a:t>
              </a:r>
              <a:endParaRPr lang="da-DK" sz="2000" b="1" dirty="0"/>
            </a:p>
          </p:txBody>
        </p:sp>
        <p:sp>
          <p:nvSpPr>
            <p:cNvPr id="10" name="Tekstfelt 9">
              <a:extLst>
                <a:ext uri="{FF2B5EF4-FFF2-40B4-BE49-F238E27FC236}">
                  <a16:creationId xmlns:a16="http://schemas.microsoft.com/office/drawing/2014/main" id="{075C8CAA-59A0-1FBA-221D-F124F20C4AFC}"/>
                </a:ext>
              </a:extLst>
            </p:cNvPr>
            <p:cNvSpPr txBox="1"/>
            <p:nvPr/>
          </p:nvSpPr>
          <p:spPr>
            <a:xfrm>
              <a:off x="2302226" y="2929117"/>
              <a:ext cx="1346522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1100"/>
                </a:spcBef>
              </a:pPr>
              <a:r>
                <a:rPr lang="da-DK" sz="1050" b="1" dirty="0"/>
                <a:t>Leders selvevaluering</a:t>
              </a:r>
            </a:p>
          </p:txBody>
        </p:sp>
        <p:sp>
          <p:nvSpPr>
            <p:cNvPr id="11" name="Tekstfelt 10">
              <a:extLst>
                <a:ext uri="{FF2B5EF4-FFF2-40B4-BE49-F238E27FC236}">
                  <a16:creationId xmlns:a16="http://schemas.microsoft.com/office/drawing/2014/main" id="{74D468CC-C269-FCBD-45D5-E2D284A346D6}"/>
                </a:ext>
              </a:extLst>
            </p:cNvPr>
            <p:cNvSpPr txBox="1"/>
            <p:nvPr/>
          </p:nvSpPr>
          <p:spPr>
            <a:xfrm>
              <a:off x="5495898" y="3936721"/>
              <a:ext cx="134171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1100"/>
                </a:spcBef>
              </a:pPr>
              <a:r>
                <a:rPr lang="da-DK" sz="1050" b="1" dirty="0"/>
                <a:t>Leders lederkolleger</a:t>
              </a:r>
            </a:p>
          </p:txBody>
        </p:sp>
        <p:sp>
          <p:nvSpPr>
            <p:cNvPr id="12" name="Tekstfelt 11">
              <a:extLst>
                <a:ext uri="{FF2B5EF4-FFF2-40B4-BE49-F238E27FC236}">
                  <a16:creationId xmlns:a16="http://schemas.microsoft.com/office/drawing/2014/main" id="{CCCAC935-F22C-CBA0-D9ED-B29F972FDFB7}"/>
                </a:ext>
              </a:extLst>
            </p:cNvPr>
            <p:cNvSpPr txBox="1"/>
            <p:nvPr/>
          </p:nvSpPr>
          <p:spPr>
            <a:xfrm>
              <a:off x="3373869" y="5685830"/>
              <a:ext cx="1325684" cy="16158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spcBef>
                  <a:spcPts val="1100"/>
                </a:spcBef>
              </a:pPr>
              <a:r>
                <a:rPr lang="da-DK" sz="1050" b="1" dirty="0"/>
                <a:t>Leders medarbejdere</a:t>
              </a:r>
            </a:p>
          </p:txBody>
        </p:sp>
        <p:pic>
          <p:nvPicPr>
            <p:cNvPr id="13" name="Billede 12">
              <a:extLst>
                <a:ext uri="{FF2B5EF4-FFF2-40B4-BE49-F238E27FC236}">
                  <a16:creationId xmlns:a16="http://schemas.microsoft.com/office/drawing/2014/main" id="{27CCB6FC-46A9-DA0D-16FC-C97B6374A9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250" b="42833" l="39917" r="60667">
                          <a14:foregroundMark x1="50000" y1="19667" x2="50000" y2="19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68" t="10994" r="36666" b="56257"/>
            <a:stretch/>
          </p:blipFill>
          <p:spPr>
            <a:xfrm>
              <a:off x="3717905" y="2966822"/>
              <a:ext cx="717877" cy="905431"/>
            </a:xfrm>
            <a:prstGeom prst="rect">
              <a:avLst/>
            </a:prstGeom>
          </p:spPr>
        </p:pic>
        <p:pic>
          <p:nvPicPr>
            <p:cNvPr id="14" name="Billede 13">
              <a:extLst>
                <a:ext uri="{FF2B5EF4-FFF2-40B4-BE49-F238E27FC236}">
                  <a16:creationId xmlns:a16="http://schemas.microsoft.com/office/drawing/2014/main" id="{F8F1E2DF-AA86-A42B-C3F8-1F50BC546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71833" y1="59250" x2="71833" y2="59250"/>
                          <a14:foregroundMark x1="78500" y1="38833" x2="78500" y2="38833"/>
                          <a14:foregroundMark x1="70333" y1="24083" x2="70333" y2="24083"/>
                          <a14:foregroundMark x1="50417" y1="22583" x2="50417" y2="22583"/>
                          <a14:foregroundMark x1="30083" y1="24083" x2="30083" y2="24083"/>
                          <a14:foregroundMark x1="30083" y1="31250" x2="30083" y2="31250"/>
                          <a14:foregroundMark x1="49417" y1="31750" x2="49417" y2="31750"/>
                          <a14:foregroundMark x1="50417" y1="56667" x2="50417" y2="56667"/>
                          <a14:foregroundMark x1="27500" y1="56167" x2="27500" y2="56167"/>
                          <a14:foregroundMark x1="33667" y1="69417" x2="33667" y2="69417"/>
                          <a14:foregroundMark x1="51500" y1="66333" x2="51500" y2="66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869" y="4413363"/>
              <a:ext cx="1399705" cy="1361795"/>
            </a:xfrm>
            <a:prstGeom prst="rect">
              <a:avLst/>
            </a:prstGeom>
          </p:spPr>
        </p:pic>
        <p:pic>
          <p:nvPicPr>
            <p:cNvPr id="15" name="Billede 14">
              <a:extLst>
                <a:ext uri="{FF2B5EF4-FFF2-40B4-BE49-F238E27FC236}">
                  <a16:creationId xmlns:a16="http://schemas.microsoft.com/office/drawing/2014/main" id="{A76F2F8C-AF74-4EC8-10E0-5844F7927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8626" y="2913597"/>
              <a:ext cx="1106741" cy="1106741"/>
            </a:xfrm>
            <a:prstGeom prst="rect">
              <a:avLst/>
            </a:prstGeom>
          </p:spPr>
        </p:pic>
      </p:grpSp>
      <p:sp>
        <p:nvSpPr>
          <p:cNvPr id="16" name="Tekstfelt 15">
            <a:extLst>
              <a:ext uri="{FF2B5EF4-FFF2-40B4-BE49-F238E27FC236}">
                <a16:creationId xmlns:a16="http://schemas.microsoft.com/office/drawing/2014/main" id="{C96BFF8B-42C1-4806-9B46-446B1188E5F1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360 graders evaluering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0B785B02-9842-A490-79B8-F5936D83BF48}"/>
              </a:ext>
            </a:extLst>
          </p:cNvPr>
          <p:cNvSpPr txBox="1"/>
          <p:nvPr/>
        </p:nvSpPr>
        <p:spPr>
          <a:xfrm>
            <a:off x="940107" y="1734205"/>
            <a:ext cx="5458432" cy="2323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/>
              <a:t>Min ledelse skal evalueres af: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Mine medarbejdere/underordnede ledere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Nærmeste leder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Lederkolleger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Selvevaluering</a:t>
            </a:r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258884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E0D4206-8589-8AFD-6277-ACE8034BAC3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Tidsplan for udsendelse og rapport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172308" y="1424519"/>
            <a:ext cx="9765323" cy="469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700" b="1" dirty="0"/>
              <a:t>Staben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a-DK" sz="1700" dirty="0"/>
              <a:t>Link til spørgeskema uge 14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da-DK" sz="1700" dirty="0"/>
              <a:t>Rapport uge 16</a:t>
            </a:r>
          </a:p>
          <a:p>
            <a:pPr lvl="0"/>
            <a:r>
              <a:rPr lang="da-DK" sz="1700" b="1" dirty="0"/>
              <a:t>SSB</a:t>
            </a: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da-DK" sz="1700" dirty="0"/>
              <a:t>Link til spørgeskema uge 15</a:t>
            </a: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da-DK" sz="1700" dirty="0"/>
              <a:t>Rapport uge 17</a:t>
            </a:r>
          </a:p>
          <a:p>
            <a:pPr lvl="0"/>
            <a:r>
              <a:rPr lang="da-DK" sz="1700" b="1" dirty="0"/>
              <a:t>BFF</a:t>
            </a: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da-DK" sz="1700" dirty="0"/>
              <a:t>Link til spørgeskema uge 16</a:t>
            </a:r>
          </a:p>
          <a:p>
            <a:pPr marL="342900" lvl="0" indent="-342900">
              <a:buFont typeface="Wingdings" panose="05000000000000000000" pitchFamily="2" charset="2"/>
              <a:buChar char=""/>
            </a:pPr>
            <a:r>
              <a:rPr lang="da-DK" sz="1700" dirty="0"/>
              <a:t>Rapport uge 18</a:t>
            </a:r>
          </a:p>
          <a:p>
            <a:pPr lvl="0"/>
            <a:r>
              <a:rPr lang="da-DK" sz="1700" b="1" dirty="0"/>
              <a:t>VUF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"/>
            </a:pPr>
            <a:r>
              <a:rPr lang="da-DK" sz="1700" dirty="0"/>
              <a:t>Link til spørgeskema uge 17 </a:t>
            </a:r>
          </a:p>
          <a:p>
            <a:pPr marL="342900" lvl="0" indent="-342900"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da-DK" sz="1700" dirty="0"/>
              <a:t>Rapport i uge 19</a:t>
            </a:r>
          </a:p>
          <a:p>
            <a:pPr lvl="0">
              <a:spcAft>
                <a:spcPts val="800"/>
              </a:spcAft>
            </a:pPr>
            <a:endParaRPr lang="da-DK" sz="1600" dirty="0"/>
          </a:p>
          <a:p>
            <a:r>
              <a:rPr lang="da-DK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Der gives en svarfrist på 14 dage. Der vil automatisk blive sendt påmindelsesmails til de medarbejdere, der ikke har svaret, når svarfristen nærmer sig</a:t>
            </a:r>
            <a:r>
              <a:rPr lang="da-DK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da-DK" sz="2000" b="1" dirty="0"/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26892198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E0D4206-8589-8AFD-6277-ACE8034BAC3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Efter spørgeskemaundersøgelsen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172308" y="1420758"/>
            <a:ext cx="9765323" cy="50010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/>
              <a:t>Jeg og min nærmeste leder modtager en rapport med resultaterne fra spørgeskemaundersøgelsen </a:t>
            </a:r>
          </a:p>
          <a:p>
            <a:pPr>
              <a:lnSpc>
                <a:spcPct val="150000"/>
              </a:lnSpc>
            </a:pPr>
            <a:endParaRPr lang="da-DK" sz="1600" dirty="0"/>
          </a:p>
          <a:p>
            <a:pPr indent="0">
              <a:lnSpc>
                <a:spcPct val="150000"/>
              </a:lnSpc>
              <a:buNone/>
            </a:pPr>
            <a:r>
              <a:rPr lang="da-DK" sz="2000" dirty="0"/>
              <a:t>I mit arbejde med resultaterne fra rapporten taler jeg med: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Min nærmeste leder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Jer, mødet bliver den </a:t>
            </a:r>
            <a:r>
              <a:rPr lang="da-DK" sz="2000" dirty="0">
                <a:solidFill>
                  <a:srgbClr val="FF0000"/>
                </a:solidFill>
              </a:rPr>
              <a:t>[indsæt evt. dato]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Lederkolleger</a:t>
            </a:r>
          </a:p>
          <a:p>
            <a:pPr marL="0" indent="0">
              <a:lnSpc>
                <a:spcPct val="150000"/>
              </a:lnSpc>
              <a:buNone/>
            </a:pPr>
            <a:endParaRPr lang="da-DK" sz="2000" dirty="0"/>
          </a:p>
          <a:p>
            <a:pPr marL="0" indent="0">
              <a:lnSpc>
                <a:spcPct val="150000"/>
              </a:lnSpc>
              <a:buNone/>
            </a:pPr>
            <a:r>
              <a:rPr lang="da-DK" sz="2000" dirty="0"/>
              <a:t>Derefter arbejder jeg videre med at udvikle min ledelse.</a:t>
            </a:r>
            <a:endParaRPr lang="da-DK" sz="2800" dirty="0"/>
          </a:p>
          <a:p>
            <a:pPr>
              <a:lnSpc>
                <a:spcPct val="150000"/>
              </a:lnSpc>
            </a:pPr>
            <a:endParaRPr lang="da-DK" sz="2000" dirty="0"/>
          </a:p>
          <a:p>
            <a:pPr>
              <a:lnSpc>
                <a:spcPct val="150000"/>
              </a:lnSpc>
            </a:pPr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2295667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E0D4206-8589-8AFD-6277-ACE8034BAC3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Hvem modtager link til spørgeskemaet?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172308" y="1424519"/>
            <a:ext cx="9765323" cy="4539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Alle fastansatte medarbejdere, som er ansat  før 01.03.2024 </a:t>
            </a:r>
            <a:r>
              <a:rPr lang="da-DK" sz="2000" dirty="0"/>
              <a:t>skal</a:t>
            </a:r>
            <a:r>
              <a:rPr lang="da-DK" sz="2000" b="1" dirty="0"/>
              <a:t> </a:t>
            </a:r>
            <a:r>
              <a:rPr lang="da-DK" sz="2000" dirty="0"/>
              <a:t>besvare spørgeskemaet – medmindre der er færre end 5 medarbejdere </a:t>
            </a:r>
          </a:p>
          <a:p>
            <a:pPr>
              <a:lnSpc>
                <a:spcPct val="150000"/>
              </a:lnSpc>
            </a:pPr>
            <a:endParaRPr lang="da-DK" sz="2000" dirty="0"/>
          </a:p>
          <a:p>
            <a:pPr>
              <a:lnSpc>
                <a:spcPct val="150000"/>
              </a:lnSpc>
            </a:pPr>
            <a:r>
              <a:rPr lang="da-DK" sz="2000" dirty="0"/>
              <a:t>Medarbejdere i job på særlige vilkår, projektansatte, ansatte på orlov, vikarer, sygemeldte og studentermedhjælpere vil også modtage spørgeskemaet.</a:t>
            </a:r>
          </a:p>
          <a:p>
            <a:pPr>
              <a:lnSpc>
                <a:spcPct val="150000"/>
              </a:lnSpc>
            </a:pPr>
            <a:br>
              <a:rPr lang="da-DK" sz="2000" dirty="0"/>
            </a:br>
            <a:r>
              <a:rPr lang="da-DK" sz="2000" dirty="0"/>
              <a:t>Timelønnede, tilkaldevikarer, elever og ansatte i løntilskud eller virksomhedspraktik modtager ikke et spørgeskema</a:t>
            </a:r>
          </a:p>
          <a:p>
            <a:pPr>
              <a:lnSpc>
                <a:spcPct val="150000"/>
              </a:lnSpc>
            </a:pPr>
            <a:endParaRPr lang="da-DK" sz="2000" dirty="0"/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2329666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E0D4206-8589-8AFD-6277-ACE8034BAC3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Hvilke spørgsmål skal I svare på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172308" y="1424519"/>
            <a:ext cx="9765323" cy="37702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b="1" dirty="0"/>
              <a:t>Indledende spørgsmål </a:t>
            </a:r>
            <a:r>
              <a:rPr lang="da-DK" sz="2000" dirty="0"/>
              <a:t>om, hvordan I overordnet oplever min ledelse</a:t>
            </a:r>
          </a:p>
          <a:p>
            <a:pPr>
              <a:lnSpc>
                <a:spcPct val="150000"/>
              </a:lnSpc>
            </a:pPr>
            <a:r>
              <a:rPr lang="da-DK" sz="2000" dirty="0"/>
              <a:t>Spørgsmål om konkrete </a:t>
            </a:r>
            <a:r>
              <a:rPr lang="da-DK" sz="2000" b="1" dirty="0"/>
              <a:t>ledelsestemaer</a:t>
            </a:r>
            <a:r>
              <a:rPr lang="da-DK" sz="2000" dirty="0"/>
              <a:t> valgt af vores organisation: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Borgerorientering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Tværgående ledelse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Forandringsledelse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da-DK" sz="2000" dirty="0"/>
              <a:t>Tillidsbaseret ledelse </a:t>
            </a:r>
          </a:p>
          <a:p>
            <a:endParaRPr lang="da-DK" sz="2000" dirty="0"/>
          </a:p>
          <a:p>
            <a:r>
              <a:rPr lang="da-DK" sz="2000" b="1" dirty="0"/>
              <a:t>Baggrundsspørgsmål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37920211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6E0D4206-8589-8AFD-6277-ACE8034BAC36}"/>
              </a:ext>
            </a:extLst>
          </p:cNvPr>
          <p:cNvSpPr txBox="1"/>
          <p:nvPr/>
        </p:nvSpPr>
        <p:spPr>
          <a:xfrm>
            <a:off x="1172308" y="750277"/>
            <a:ext cx="81563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3000" dirty="0"/>
              <a:t>Hjælp til at besvare spørgeskemaet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F8A535A-0C89-0061-3977-6DD0B3DB406C}"/>
              </a:ext>
            </a:extLst>
          </p:cNvPr>
          <p:cNvSpPr txBox="1"/>
          <p:nvPr/>
        </p:nvSpPr>
        <p:spPr>
          <a:xfrm>
            <a:off x="1172308" y="1424519"/>
            <a:ext cx="9765323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a-DK" sz="2000" dirty="0"/>
              <a:t>Har du brug for hjælp til at udfylde spørgeskemaet, så kontakt mig eller jeres AMR eller TR</a:t>
            </a:r>
          </a:p>
          <a:p>
            <a:pPr>
              <a:lnSpc>
                <a:spcPct val="150000"/>
              </a:lnSpc>
            </a:pPr>
            <a:endParaRPr lang="da-DK" sz="1000" dirty="0"/>
          </a:p>
          <a:p>
            <a:pPr>
              <a:lnSpc>
                <a:spcPct val="150000"/>
              </a:lnSpc>
            </a:pPr>
            <a:r>
              <a:rPr lang="da-DK" sz="2000" dirty="0"/>
              <a:t>I må gerne udfylde spørgeskemaet i jeres arbejdstid</a:t>
            </a:r>
            <a:endParaRPr lang="da-DK" sz="1000" dirty="0"/>
          </a:p>
          <a:p>
            <a:pPr>
              <a:lnSpc>
                <a:spcPct val="150000"/>
              </a:lnSpc>
            </a:pPr>
            <a:endParaRPr lang="da-DK" sz="1000" dirty="0"/>
          </a:p>
          <a:p>
            <a:pPr>
              <a:lnSpc>
                <a:spcPct val="150000"/>
              </a:lnSpc>
            </a:pPr>
            <a:r>
              <a:rPr lang="da-DK" sz="2000" dirty="0"/>
              <a:t>Husk at besvare spørgeskemaet – det er et fælles ansvar, at svarprocenten bliver høj</a:t>
            </a:r>
          </a:p>
          <a:p>
            <a:endParaRPr lang="da-DK" sz="1900" dirty="0"/>
          </a:p>
        </p:txBody>
      </p:sp>
    </p:spTree>
    <p:extLst>
      <p:ext uri="{BB962C8B-B14F-4D97-AF65-F5344CB8AC3E}">
        <p14:creationId xmlns:p14="http://schemas.microsoft.com/office/powerpoint/2010/main" val="36808027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ammerbugt tema">
  <a:themeElements>
    <a:clrScheme name="Jammerbugt">
      <a:dk1>
        <a:srgbClr val="314A5C"/>
      </a:dk1>
      <a:lt1>
        <a:srgbClr val="FFFFFF"/>
      </a:lt1>
      <a:dk2>
        <a:srgbClr val="314A5C"/>
      </a:dk2>
      <a:lt2>
        <a:srgbClr val="D0DFE8"/>
      </a:lt2>
      <a:accent1>
        <a:srgbClr val="61666B"/>
      </a:accent1>
      <a:accent2>
        <a:srgbClr val="849F7A"/>
      </a:accent2>
      <a:accent3>
        <a:srgbClr val="B7CFB0"/>
      </a:accent3>
      <a:accent4>
        <a:srgbClr val="F6E12F"/>
      </a:accent4>
      <a:accent5>
        <a:srgbClr val="E9530E"/>
      </a:accent5>
      <a:accent6>
        <a:srgbClr val="4B2713"/>
      </a:accent6>
      <a:hlink>
        <a:srgbClr val="5A9BBC"/>
      </a:hlink>
      <a:folHlink>
        <a:srgbClr val="61666B"/>
      </a:folHlink>
    </a:clrScheme>
    <a:fontScheme name="Jammerbugt teks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ickoffsemniar" id="{2450F8B2-1767-43F3-BC3F-6DD44DE2F65B}" vid="{88A59D9F-4EA0-4242-A197-4B55A5D77CEA}"/>
    </a:ext>
  </a:extLst>
</a:theme>
</file>

<file path=ppt/theme/theme2.xml><?xml version="1.0" encoding="utf-8"?>
<a:theme xmlns:a="http://schemas.openxmlformats.org/drawingml/2006/main" name="Office-tema">
  <a:themeElements>
    <a:clrScheme name="Jammerbugt">
      <a:dk1>
        <a:srgbClr val="314A5C"/>
      </a:dk1>
      <a:lt1>
        <a:srgbClr val="FFFFFF"/>
      </a:lt1>
      <a:dk2>
        <a:srgbClr val="314A5C"/>
      </a:dk2>
      <a:lt2>
        <a:srgbClr val="D0DFE8"/>
      </a:lt2>
      <a:accent1>
        <a:srgbClr val="61666B"/>
      </a:accent1>
      <a:accent2>
        <a:srgbClr val="849F7A"/>
      </a:accent2>
      <a:accent3>
        <a:srgbClr val="B7CFB0"/>
      </a:accent3>
      <a:accent4>
        <a:srgbClr val="F6E12F"/>
      </a:accent4>
      <a:accent5>
        <a:srgbClr val="E9530E"/>
      </a:accent5>
      <a:accent6>
        <a:srgbClr val="4B2713"/>
      </a:accent6>
      <a:hlink>
        <a:srgbClr val="5A9BBC"/>
      </a:hlink>
      <a:folHlink>
        <a:srgbClr val="61666B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Brugerdefineret 1">
      <a:dk1>
        <a:srgbClr val="314A5C"/>
      </a:dk1>
      <a:lt1>
        <a:srgbClr val="FFFFFF"/>
      </a:lt1>
      <a:dk2>
        <a:srgbClr val="314A5C"/>
      </a:dk2>
      <a:lt2>
        <a:srgbClr val="D0DFE8"/>
      </a:lt2>
      <a:accent1>
        <a:srgbClr val="61666B"/>
      </a:accent1>
      <a:accent2>
        <a:srgbClr val="849F7A"/>
      </a:accent2>
      <a:accent3>
        <a:srgbClr val="B7CFB0"/>
      </a:accent3>
      <a:accent4>
        <a:srgbClr val="F6E12F"/>
      </a:accent4>
      <a:accent5>
        <a:srgbClr val="E9530E"/>
      </a:accent5>
      <a:accent6>
        <a:srgbClr val="4B2713"/>
      </a:accent6>
      <a:hlink>
        <a:srgbClr val="314A5C"/>
      </a:hlink>
      <a:folHlink>
        <a:srgbClr val="61666B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D94806E94E094793EB93064CBDDB55" ma:contentTypeVersion="2" ma:contentTypeDescription="Opret et nyt dokument." ma:contentTypeScope="" ma:versionID="e3c6fa27d1ae7dc13494104e8f3b4e60">
  <xsd:schema xmlns:xsd="http://www.w3.org/2001/XMLSchema" xmlns:xs="http://www.w3.org/2001/XMLSchema" xmlns:p="http://schemas.microsoft.com/office/2006/metadata/properties" xmlns:ns2="5453e6c8-4ce3-490e-b64c-42d96e102c48" targetNamespace="http://schemas.microsoft.com/office/2006/metadata/properties" ma:root="true" ma:fieldsID="c6db40f8f8cc771085644a40c48f7349" ns2:_="">
    <xsd:import namespace="5453e6c8-4ce3-490e-b64c-42d96e102c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53e6c8-4ce3-490e-b64c-42d96e102c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9A70F6-2486-4AEB-AD48-978FA3CD012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5453e6c8-4ce3-490e-b64c-42d96e102c48"/>
    <ds:schemaRef ds:uri="http://purl.org/dc/terms/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D6EE512-4784-4319-8283-8574D525F3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53e6c8-4ce3-490e-b64c-42d96e102c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15E0593-3662-43BC-B9CE-D9E5DD393B3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493</Words>
  <Application>Microsoft Office PowerPoint</Application>
  <PresentationFormat>Widescreen</PresentationFormat>
  <Paragraphs>86</Paragraphs>
  <Slides>11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Wingdings</vt:lpstr>
      <vt:lpstr>Arial</vt:lpstr>
      <vt:lpstr>Calibri</vt:lpstr>
      <vt:lpstr>Jammerbugt tema</vt:lpstr>
      <vt:lpstr>PowerPoint-præsentation</vt:lpstr>
      <vt:lpstr>PowerPoint-præsentation</vt:lpstr>
      <vt:lpstr>  </vt:lpstr>
      <vt:lpstr> 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Fælles MED-møde Sundhed og senior</dc:title>
  <dc:creator>Charlotte Justesen Bork</dc:creator>
  <cp:lastModifiedBy>Katrine Sprogøe Brinkmann</cp:lastModifiedBy>
  <cp:revision>81</cp:revision>
  <cp:lastPrinted>2020-09-09T05:35:06Z</cp:lastPrinted>
  <dcterms:created xsi:type="dcterms:W3CDTF">2020-09-07T12:57:00Z</dcterms:created>
  <dcterms:modified xsi:type="dcterms:W3CDTF">2024-03-05T13:12:54Z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0x010100B3D94806E94E094793EB93064CBDDB55</vt:lpwstr>
  </property>
</Properties>
</file>