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4" r:id="rId5"/>
    <p:sldId id="654" r:id="rId6"/>
    <p:sldId id="652" r:id="rId7"/>
    <p:sldId id="644" r:id="rId8"/>
    <p:sldId id="655" r:id="rId9"/>
    <p:sldId id="657" r:id="rId10"/>
    <p:sldId id="653" r:id="rId11"/>
    <p:sldId id="656" r:id="rId12"/>
  </p:sldIdLst>
  <p:sldSz cx="12192000" cy="6858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sigtssektion" id="{AB52592B-9CA2-421A-B559-46630B77C6D3}">
          <p14:sldIdLst/>
        </p14:section>
        <p14:section name="&quot;Den gode ide&quot; ForvaltningsMED stab plus" id="{F3DC73F8-3F94-4546-A458-8A4FFE892425}">
          <p14:sldIdLst>
            <p14:sldId id="264"/>
            <p14:sldId id="654"/>
            <p14:sldId id="652"/>
            <p14:sldId id="644"/>
            <p14:sldId id="655"/>
            <p14:sldId id="657"/>
            <p14:sldId id="653"/>
            <p14:sldId id="6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A58"/>
    <a:srgbClr val="000000"/>
    <a:srgbClr val="537748"/>
    <a:srgbClr val="E9580E"/>
    <a:srgbClr val="D3B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84AA6B-7919-4EDE-B5EF-5A1EA5FEFB09}" v="19" dt="2024-03-05T13:36:56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1" autoAdjust="0"/>
    <p:restoredTop sz="80611" autoAdjust="0"/>
  </p:normalViewPr>
  <p:slideViewPr>
    <p:cSldViewPr snapToGrid="0">
      <p:cViewPr varScale="1">
        <p:scale>
          <a:sx n="92" d="100"/>
          <a:sy n="92" d="100"/>
        </p:scale>
        <p:origin x="150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3702"/>
    </p:cViewPr>
  </p:sorterViewPr>
  <p:notesViewPr>
    <p:cSldViewPr snapToGrid="0">
      <p:cViewPr varScale="1">
        <p:scale>
          <a:sx n="59" d="100"/>
          <a:sy n="59" d="100"/>
        </p:scale>
        <p:origin x="15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e Sprogøe Brinkmann" userId="de6aca92-fd6a-43a7-88df-1a9199230f79" providerId="ADAL" clId="{F784AA6B-7919-4EDE-B5EF-5A1EA5FEFB09}"/>
    <pc:docChg chg="undo custSel addSld delSld modSld sldOrd modSection">
      <pc:chgData name="Katrine Sprogøe Brinkmann" userId="de6aca92-fd6a-43a7-88df-1a9199230f79" providerId="ADAL" clId="{F784AA6B-7919-4EDE-B5EF-5A1EA5FEFB09}" dt="2024-03-05T13:41:00.715" v="2694" actId="20577"/>
      <pc:docMkLst>
        <pc:docMk/>
      </pc:docMkLst>
      <pc:sldChg chg="addSp modSp mod">
        <pc:chgData name="Katrine Sprogøe Brinkmann" userId="de6aca92-fd6a-43a7-88df-1a9199230f79" providerId="ADAL" clId="{F784AA6B-7919-4EDE-B5EF-5A1EA5FEFB09}" dt="2024-03-05T13:39:14.613" v="2693" actId="1076"/>
        <pc:sldMkLst>
          <pc:docMk/>
          <pc:sldMk cId="4001594691" sldId="264"/>
        </pc:sldMkLst>
        <pc:spChg chg="add mod">
          <ac:chgData name="Katrine Sprogøe Brinkmann" userId="de6aca92-fd6a-43a7-88df-1a9199230f79" providerId="ADAL" clId="{F784AA6B-7919-4EDE-B5EF-5A1EA5FEFB09}" dt="2024-03-05T13:39:14.613" v="2693" actId="1076"/>
          <ac:spMkLst>
            <pc:docMk/>
            <pc:sldMk cId="4001594691" sldId="264"/>
            <ac:spMk id="2" creationId="{2C105B3B-C6AE-95B1-CF85-990534D34E7C}"/>
          </ac:spMkLst>
        </pc:spChg>
        <pc:spChg chg="mod">
          <ac:chgData name="Katrine Sprogøe Brinkmann" userId="de6aca92-fd6a-43a7-88df-1a9199230f79" providerId="ADAL" clId="{F784AA6B-7919-4EDE-B5EF-5A1EA5FEFB09}" dt="2024-03-05T13:39:12.202" v="2692" actId="1076"/>
          <ac:spMkLst>
            <pc:docMk/>
            <pc:sldMk cId="4001594691" sldId="264"/>
            <ac:spMk id="4" creationId="{794000B4-0293-EA57-2705-67892C361262}"/>
          </ac:spMkLst>
        </pc:spChg>
      </pc:sldChg>
      <pc:sldChg chg="addSp modSp mod modNotesTx">
        <pc:chgData name="Katrine Sprogøe Brinkmann" userId="de6aca92-fd6a-43a7-88df-1a9199230f79" providerId="ADAL" clId="{F784AA6B-7919-4EDE-B5EF-5A1EA5FEFB09}" dt="2024-02-22T07:42:24.847" v="2421" actId="6549"/>
        <pc:sldMkLst>
          <pc:docMk/>
          <pc:sldMk cId="4095368935" sldId="644"/>
        </pc:sldMkLst>
        <pc:spChg chg="add mod">
          <ac:chgData name="Katrine Sprogøe Brinkmann" userId="de6aca92-fd6a-43a7-88df-1a9199230f79" providerId="ADAL" clId="{F784AA6B-7919-4EDE-B5EF-5A1EA5FEFB09}" dt="2024-02-21T14:34:05.510" v="2306" actId="20577"/>
          <ac:spMkLst>
            <pc:docMk/>
            <pc:sldMk cId="4095368935" sldId="644"/>
            <ac:spMk id="2" creationId="{8ABACEA9-63CE-CF4F-C460-922623D9B1A6}"/>
          </ac:spMkLst>
        </pc:spChg>
        <pc:spChg chg="add mod">
          <ac:chgData name="Katrine Sprogøe Brinkmann" userId="de6aca92-fd6a-43a7-88df-1a9199230f79" providerId="ADAL" clId="{F784AA6B-7919-4EDE-B5EF-5A1EA5FEFB09}" dt="2024-02-21T10:56:29.923" v="1768" actId="1076"/>
          <ac:spMkLst>
            <pc:docMk/>
            <pc:sldMk cId="4095368935" sldId="644"/>
            <ac:spMk id="3" creationId="{EC0706E7-A8B9-D40D-C8A1-42686A485E67}"/>
          </ac:spMkLst>
        </pc:spChg>
      </pc:sldChg>
      <pc:sldChg chg="addSp delSp modSp del mod ord modShow">
        <pc:chgData name="Katrine Sprogøe Brinkmann" userId="de6aca92-fd6a-43a7-88df-1a9199230f79" providerId="ADAL" clId="{F784AA6B-7919-4EDE-B5EF-5A1EA5FEFB09}" dt="2024-02-28T10:39:33.718" v="2478" actId="2696"/>
        <pc:sldMkLst>
          <pc:docMk/>
          <pc:sldMk cId="258884725" sldId="650"/>
        </pc:sldMkLst>
        <pc:spChg chg="add del mod">
          <ac:chgData name="Katrine Sprogøe Brinkmann" userId="de6aca92-fd6a-43a7-88df-1a9199230f79" providerId="ADAL" clId="{F784AA6B-7919-4EDE-B5EF-5A1EA5FEFB09}" dt="2024-02-15T15:01:39.480" v="736" actId="478"/>
          <ac:spMkLst>
            <pc:docMk/>
            <pc:sldMk cId="258884725" sldId="650"/>
            <ac:spMk id="2" creationId="{AFE0914F-85A2-06FC-D7BC-091BADE2E806}"/>
          </ac:spMkLst>
        </pc:spChg>
        <pc:spChg chg="add mod">
          <ac:chgData name="Katrine Sprogøe Brinkmann" userId="de6aca92-fd6a-43a7-88df-1a9199230f79" providerId="ADAL" clId="{F784AA6B-7919-4EDE-B5EF-5A1EA5FEFB09}" dt="2024-02-22T07:44:48.449" v="2426" actId="207"/>
          <ac:spMkLst>
            <pc:docMk/>
            <pc:sldMk cId="258884725" sldId="650"/>
            <ac:spMk id="4" creationId="{B6011055-79A9-E218-3A9F-06D1A941C235}"/>
          </ac:spMkLst>
        </pc:spChg>
        <pc:spChg chg="add mod">
          <ac:chgData name="Katrine Sprogøe Brinkmann" userId="de6aca92-fd6a-43a7-88df-1a9199230f79" providerId="ADAL" clId="{F784AA6B-7919-4EDE-B5EF-5A1EA5FEFB09}" dt="2024-02-22T07:44:43.824" v="2423" actId="207"/>
          <ac:spMkLst>
            <pc:docMk/>
            <pc:sldMk cId="258884725" sldId="650"/>
            <ac:spMk id="7" creationId="{3CEB0176-407E-008E-43E3-7CEEBB38B48A}"/>
          </ac:spMkLst>
        </pc:spChg>
      </pc:sldChg>
      <pc:sldChg chg="addSp delSp modSp mod modNotesTx">
        <pc:chgData name="Katrine Sprogøe Brinkmann" userId="de6aca92-fd6a-43a7-88df-1a9199230f79" providerId="ADAL" clId="{F784AA6B-7919-4EDE-B5EF-5A1EA5FEFB09}" dt="2024-03-05T13:39:01.987" v="2691" actId="6549"/>
        <pc:sldMkLst>
          <pc:docMk/>
          <pc:sldMk cId="570587716" sldId="652"/>
        </pc:sldMkLst>
        <pc:spChg chg="del">
          <ac:chgData name="Katrine Sprogøe Brinkmann" userId="de6aca92-fd6a-43a7-88df-1a9199230f79" providerId="ADAL" clId="{F784AA6B-7919-4EDE-B5EF-5A1EA5FEFB09}" dt="2024-02-15T14:55:10.531" v="19" actId="478"/>
          <ac:spMkLst>
            <pc:docMk/>
            <pc:sldMk cId="570587716" sldId="652"/>
            <ac:spMk id="2" creationId="{D9451518-0C5A-46A7-9EB6-EEAB687D91DB}"/>
          </ac:spMkLst>
        </pc:spChg>
        <pc:spChg chg="add del mod">
          <ac:chgData name="Katrine Sprogøe Brinkmann" userId="de6aca92-fd6a-43a7-88df-1a9199230f79" providerId="ADAL" clId="{F784AA6B-7919-4EDE-B5EF-5A1EA5FEFB09}" dt="2024-02-21T10:57:32.457" v="1780"/>
          <ac:spMkLst>
            <pc:docMk/>
            <pc:sldMk cId="570587716" sldId="652"/>
            <ac:spMk id="2" creationId="{E74D597D-0022-CD94-605C-A96487D0A2EF}"/>
          </ac:spMkLst>
        </pc:spChg>
        <pc:spChg chg="add mod">
          <ac:chgData name="Katrine Sprogøe Brinkmann" userId="de6aca92-fd6a-43a7-88df-1a9199230f79" providerId="ADAL" clId="{F784AA6B-7919-4EDE-B5EF-5A1EA5FEFB09}" dt="2024-02-21T13:53:33.867" v="2259" actId="1076"/>
          <ac:spMkLst>
            <pc:docMk/>
            <pc:sldMk cId="570587716" sldId="652"/>
            <ac:spMk id="3" creationId="{12F012F9-1280-B17C-19E5-9034313BEFA2}"/>
          </ac:spMkLst>
        </pc:spChg>
        <pc:spChg chg="del mod">
          <ac:chgData name="Katrine Sprogøe Brinkmann" userId="de6aca92-fd6a-43a7-88df-1a9199230f79" providerId="ADAL" clId="{F784AA6B-7919-4EDE-B5EF-5A1EA5FEFB09}" dt="2024-02-15T14:55:27.602" v="24" actId="478"/>
          <ac:spMkLst>
            <pc:docMk/>
            <pc:sldMk cId="570587716" sldId="652"/>
            <ac:spMk id="3" creationId="{E9A10F1F-540A-4F07-96BD-8339A800E284}"/>
          </ac:spMkLst>
        </pc:spChg>
        <pc:spChg chg="add mod">
          <ac:chgData name="Katrine Sprogøe Brinkmann" userId="de6aca92-fd6a-43a7-88df-1a9199230f79" providerId="ADAL" clId="{F784AA6B-7919-4EDE-B5EF-5A1EA5FEFB09}" dt="2024-03-05T13:38:02.221" v="2645" actId="20577"/>
          <ac:spMkLst>
            <pc:docMk/>
            <pc:sldMk cId="570587716" sldId="652"/>
            <ac:spMk id="5" creationId="{3F29046D-A074-3396-954C-2B91E5B5909E}"/>
          </ac:spMkLst>
        </pc:spChg>
      </pc:sldChg>
      <pc:sldChg chg="addSp delSp modSp new mod">
        <pc:chgData name="Katrine Sprogøe Brinkmann" userId="de6aca92-fd6a-43a7-88df-1a9199230f79" providerId="ADAL" clId="{F784AA6B-7919-4EDE-B5EF-5A1EA5FEFB09}" dt="2024-02-22T07:48:59.664" v="2468" actId="20577"/>
        <pc:sldMkLst>
          <pc:docMk/>
          <pc:sldMk cId="3067998715" sldId="653"/>
        </pc:sldMkLst>
        <pc:spChg chg="add mod">
          <ac:chgData name="Katrine Sprogøe Brinkmann" userId="de6aca92-fd6a-43a7-88df-1a9199230f79" providerId="ADAL" clId="{F784AA6B-7919-4EDE-B5EF-5A1EA5FEFB09}" dt="2024-02-21T13:55:50.187" v="2262" actId="255"/>
          <ac:spMkLst>
            <pc:docMk/>
            <pc:sldMk cId="3067998715" sldId="653"/>
            <ac:spMk id="2" creationId="{AC7F227D-B333-97D1-7E51-69DA2EC0728A}"/>
          </ac:spMkLst>
        </pc:spChg>
        <pc:spChg chg="del">
          <ac:chgData name="Katrine Sprogøe Brinkmann" userId="de6aca92-fd6a-43a7-88df-1a9199230f79" providerId="ADAL" clId="{F784AA6B-7919-4EDE-B5EF-5A1EA5FEFB09}" dt="2024-02-20T12:39:42.679" v="1461" actId="478"/>
          <ac:spMkLst>
            <pc:docMk/>
            <pc:sldMk cId="3067998715" sldId="653"/>
            <ac:spMk id="2" creationId="{FEADA2B9-FA34-CAF4-6445-166C94203059}"/>
          </ac:spMkLst>
        </pc:spChg>
        <pc:spChg chg="del">
          <ac:chgData name="Katrine Sprogøe Brinkmann" userId="de6aca92-fd6a-43a7-88df-1a9199230f79" providerId="ADAL" clId="{F784AA6B-7919-4EDE-B5EF-5A1EA5FEFB09}" dt="2024-02-20T12:39:44.899" v="1462" actId="478"/>
          <ac:spMkLst>
            <pc:docMk/>
            <pc:sldMk cId="3067998715" sldId="653"/>
            <ac:spMk id="3" creationId="{2560C461-D7DC-D1FC-A484-7CA1EBED5C4F}"/>
          </ac:spMkLst>
        </pc:spChg>
        <pc:spChg chg="add mod">
          <ac:chgData name="Katrine Sprogøe Brinkmann" userId="de6aca92-fd6a-43a7-88df-1a9199230f79" providerId="ADAL" clId="{F784AA6B-7919-4EDE-B5EF-5A1EA5FEFB09}" dt="2024-02-22T07:48:59.664" v="2468" actId="20577"/>
          <ac:spMkLst>
            <pc:docMk/>
            <pc:sldMk cId="3067998715" sldId="653"/>
            <ac:spMk id="4" creationId="{59455F86-E7BF-3285-F610-0A095538567A}"/>
          </ac:spMkLst>
        </pc:spChg>
        <pc:spChg chg="add del mod">
          <ac:chgData name="Katrine Sprogøe Brinkmann" userId="de6aca92-fd6a-43a7-88df-1a9199230f79" providerId="ADAL" clId="{F784AA6B-7919-4EDE-B5EF-5A1EA5FEFB09}" dt="2024-02-20T12:40:17.464" v="1483"/>
          <ac:spMkLst>
            <pc:docMk/>
            <pc:sldMk cId="3067998715" sldId="653"/>
            <ac:spMk id="5" creationId="{1F339966-B6FE-A2C4-7DCB-C1FB794D1FB0}"/>
          </ac:spMkLst>
        </pc:spChg>
      </pc:sldChg>
      <pc:sldChg chg="addSp delSp modSp new mod">
        <pc:chgData name="Katrine Sprogøe Brinkmann" userId="de6aca92-fd6a-43a7-88df-1a9199230f79" providerId="ADAL" clId="{F784AA6B-7919-4EDE-B5EF-5A1EA5FEFB09}" dt="2024-03-05T13:38:52.886" v="2690" actId="20577"/>
        <pc:sldMkLst>
          <pc:docMk/>
          <pc:sldMk cId="1050822513" sldId="654"/>
        </pc:sldMkLst>
        <pc:spChg chg="del">
          <ac:chgData name="Katrine Sprogøe Brinkmann" userId="de6aca92-fd6a-43a7-88df-1a9199230f79" providerId="ADAL" clId="{F784AA6B-7919-4EDE-B5EF-5A1EA5FEFB09}" dt="2024-02-20T12:47:28.477" v="1519" actId="478"/>
          <ac:spMkLst>
            <pc:docMk/>
            <pc:sldMk cId="1050822513" sldId="654"/>
            <ac:spMk id="2" creationId="{80BA8DB6-5C16-86D2-4BC7-5CDCAB447791}"/>
          </ac:spMkLst>
        </pc:spChg>
        <pc:spChg chg="add mod">
          <ac:chgData name="Katrine Sprogøe Brinkmann" userId="de6aca92-fd6a-43a7-88df-1a9199230f79" providerId="ADAL" clId="{F784AA6B-7919-4EDE-B5EF-5A1EA5FEFB09}" dt="2024-03-05T13:38:52.886" v="2690" actId="20577"/>
          <ac:spMkLst>
            <pc:docMk/>
            <pc:sldMk cId="1050822513" sldId="654"/>
            <ac:spMk id="2" creationId="{E3BFBD76-30F9-7A06-D319-4A9B2E52E80B}"/>
          </ac:spMkLst>
        </pc:spChg>
        <pc:spChg chg="del">
          <ac:chgData name="Katrine Sprogøe Brinkmann" userId="de6aca92-fd6a-43a7-88df-1a9199230f79" providerId="ADAL" clId="{F784AA6B-7919-4EDE-B5EF-5A1EA5FEFB09}" dt="2024-02-20T12:47:30.732" v="1520" actId="478"/>
          <ac:spMkLst>
            <pc:docMk/>
            <pc:sldMk cId="1050822513" sldId="654"/>
            <ac:spMk id="3" creationId="{31CB6551-347F-DCCB-3CAC-3433B6B15C20}"/>
          </ac:spMkLst>
        </pc:spChg>
        <pc:spChg chg="add mod">
          <ac:chgData name="Katrine Sprogøe Brinkmann" userId="de6aca92-fd6a-43a7-88df-1a9199230f79" providerId="ADAL" clId="{F784AA6B-7919-4EDE-B5EF-5A1EA5FEFB09}" dt="2024-02-20T12:47:36.332" v="1530" actId="20577"/>
          <ac:spMkLst>
            <pc:docMk/>
            <pc:sldMk cId="1050822513" sldId="654"/>
            <ac:spMk id="4" creationId="{A696B865-6009-2692-BFA5-0F0A8673D548}"/>
          </ac:spMkLst>
        </pc:spChg>
      </pc:sldChg>
      <pc:sldChg chg="addSp delSp modSp new del mod">
        <pc:chgData name="Katrine Sprogøe Brinkmann" userId="de6aca92-fd6a-43a7-88df-1a9199230f79" providerId="ADAL" clId="{F784AA6B-7919-4EDE-B5EF-5A1EA5FEFB09}" dt="2024-02-21T14:04:00.393" v="2273" actId="2696"/>
        <pc:sldMkLst>
          <pc:docMk/>
          <pc:sldMk cId="2101244536" sldId="655"/>
        </pc:sldMkLst>
        <pc:spChg chg="del">
          <ac:chgData name="Katrine Sprogøe Brinkmann" userId="de6aca92-fd6a-43a7-88df-1a9199230f79" providerId="ADAL" clId="{F784AA6B-7919-4EDE-B5EF-5A1EA5FEFB09}" dt="2024-02-21T13:59:42.067" v="2266" actId="478"/>
          <ac:spMkLst>
            <pc:docMk/>
            <pc:sldMk cId="2101244536" sldId="655"/>
            <ac:spMk id="2" creationId="{E05EE427-37AB-84F4-2B1E-4D1ACA423CDF}"/>
          </ac:spMkLst>
        </pc:spChg>
        <pc:spChg chg="del">
          <ac:chgData name="Katrine Sprogøe Brinkmann" userId="de6aca92-fd6a-43a7-88df-1a9199230f79" providerId="ADAL" clId="{F784AA6B-7919-4EDE-B5EF-5A1EA5FEFB09}" dt="2024-02-21T13:59:43.252" v="2267" actId="478"/>
          <ac:spMkLst>
            <pc:docMk/>
            <pc:sldMk cId="2101244536" sldId="655"/>
            <ac:spMk id="3" creationId="{E5E8A4A2-7F04-2AA9-1405-8CF1EA14068B}"/>
          </ac:spMkLst>
        </pc:spChg>
        <pc:spChg chg="add mod">
          <ac:chgData name="Katrine Sprogøe Brinkmann" userId="de6aca92-fd6a-43a7-88df-1a9199230f79" providerId="ADAL" clId="{F784AA6B-7919-4EDE-B5EF-5A1EA5FEFB09}" dt="2024-02-21T13:59:49.006" v="2268"/>
          <ac:spMkLst>
            <pc:docMk/>
            <pc:sldMk cId="2101244536" sldId="655"/>
            <ac:spMk id="4" creationId="{1C25CF27-A005-C838-45E1-EF4E4A1FCA11}"/>
          </ac:spMkLst>
        </pc:spChg>
        <pc:spChg chg="add del mod">
          <ac:chgData name="Katrine Sprogøe Brinkmann" userId="de6aca92-fd6a-43a7-88df-1a9199230f79" providerId="ADAL" clId="{F784AA6B-7919-4EDE-B5EF-5A1EA5FEFB09}" dt="2024-02-21T14:01:02.991" v="2272"/>
          <ac:spMkLst>
            <pc:docMk/>
            <pc:sldMk cId="2101244536" sldId="655"/>
            <ac:spMk id="5" creationId="{5BDBECAB-AE67-5BC2-6083-AB0F63F21D87}"/>
          </ac:spMkLst>
        </pc:spChg>
      </pc:sldChg>
      <pc:sldChg chg="addSp delSp modSp new mod">
        <pc:chgData name="Katrine Sprogøe Brinkmann" userId="de6aca92-fd6a-43a7-88df-1a9199230f79" providerId="ADAL" clId="{F784AA6B-7919-4EDE-B5EF-5A1EA5FEFB09}" dt="2024-02-28T10:40:19.895" v="2485" actId="108"/>
        <pc:sldMkLst>
          <pc:docMk/>
          <pc:sldMk cId="3354827020" sldId="655"/>
        </pc:sldMkLst>
        <pc:spChg chg="del">
          <ac:chgData name="Katrine Sprogøe Brinkmann" userId="de6aca92-fd6a-43a7-88df-1a9199230f79" providerId="ADAL" clId="{F784AA6B-7919-4EDE-B5EF-5A1EA5FEFB09}" dt="2024-02-21T14:36:36.390" v="2335" actId="478"/>
          <ac:spMkLst>
            <pc:docMk/>
            <pc:sldMk cId="3354827020" sldId="655"/>
            <ac:spMk id="2" creationId="{8E364A79-BB24-73A6-2254-09CCE35CC26A}"/>
          </ac:spMkLst>
        </pc:spChg>
        <pc:spChg chg="del">
          <ac:chgData name="Katrine Sprogøe Brinkmann" userId="de6aca92-fd6a-43a7-88df-1a9199230f79" providerId="ADAL" clId="{F784AA6B-7919-4EDE-B5EF-5A1EA5FEFB09}" dt="2024-02-21T14:36:39.135" v="2337" actId="478"/>
          <ac:spMkLst>
            <pc:docMk/>
            <pc:sldMk cId="3354827020" sldId="655"/>
            <ac:spMk id="3" creationId="{2C3EE189-D073-DB4D-145E-1EF43778E414}"/>
          </ac:spMkLst>
        </pc:spChg>
        <pc:spChg chg="add mod">
          <ac:chgData name="Katrine Sprogøe Brinkmann" userId="de6aca92-fd6a-43a7-88df-1a9199230f79" providerId="ADAL" clId="{F784AA6B-7919-4EDE-B5EF-5A1EA5FEFB09}" dt="2024-02-28T10:40:19.895" v="2485" actId="108"/>
          <ac:spMkLst>
            <pc:docMk/>
            <pc:sldMk cId="3354827020" sldId="655"/>
            <ac:spMk id="4" creationId="{01DA26C0-1A39-54ED-4FA7-8CEA548C6C77}"/>
          </ac:spMkLst>
        </pc:spChg>
        <pc:spChg chg="add mod">
          <ac:chgData name="Katrine Sprogøe Brinkmann" userId="de6aca92-fd6a-43a7-88df-1a9199230f79" providerId="ADAL" clId="{F784AA6B-7919-4EDE-B5EF-5A1EA5FEFB09}" dt="2024-02-21T14:37:13.609" v="2360" actId="20577"/>
          <ac:spMkLst>
            <pc:docMk/>
            <pc:sldMk cId="3354827020" sldId="655"/>
            <ac:spMk id="5" creationId="{61906F1E-E955-7D76-E88F-CC89333E937E}"/>
          </ac:spMkLst>
        </pc:spChg>
      </pc:sldChg>
      <pc:sldChg chg="addSp delSp modSp new mod">
        <pc:chgData name="Katrine Sprogøe Brinkmann" userId="de6aca92-fd6a-43a7-88df-1a9199230f79" providerId="ADAL" clId="{F784AA6B-7919-4EDE-B5EF-5A1EA5FEFB09}" dt="2024-02-28T10:44:07.454" v="2599" actId="404"/>
        <pc:sldMkLst>
          <pc:docMk/>
          <pc:sldMk cId="3443826678" sldId="656"/>
        </pc:sldMkLst>
        <pc:spChg chg="del">
          <ac:chgData name="Katrine Sprogøe Brinkmann" userId="de6aca92-fd6a-43a7-88df-1a9199230f79" providerId="ADAL" clId="{F784AA6B-7919-4EDE-B5EF-5A1EA5FEFB09}" dt="2024-02-22T07:25:33.971" v="2362" actId="478"/>
          <ac:spMkLst>
            <pc:docMk/>
            <pc:sldMk cId="3443826678" sldId="656"/>
            <ac:spMk id="2" creationId="{841E8D73-285D-95A2-7E14-AFA9A2F1B89D}"/>
          </ac:spMkLst>
        </pc:spChg>
        <pc:spChg chg="del">
          <ac:chgData name="Katrine Sprogøe Brinkmann" userId="de6aca92-fd6a-43a7-88df-1a9199230f79" providerId="ADAL" clId="{F784AA6B-7919-4EDE-B5EF-5A1EA5FEFB09}" dt="2024-02-22T07:25:35.341" v="2363" actId="478"/>
          <ac:spMkLst>
            <pc:docMk/>
            <pc:sldMk cId="3443826678" sldId="656"/>
            <ac:spMk id="3" creationId="{CCC0A695-B276-4C69-580F-331CCDDE3AB0}"/>
          </ac:spMkLst>
        </pc:spChg>
        <pc:spChg chg="add mod">
          <ac:chgData name="Katrine Sprogøe Brinkmann" userId="de6aca92-fd6a-43a7-88df-1a9199230f79" providerId="ADAL" clId="{F784AA6B-7919-4EDE-B5EF-5A1EA5FEFB09}" dt="2024-02-28T10:44:07.454" v="2599" actId="404"/>
          <ac:spMkLst>
            <pc:docMk/>
            <pc:sldMk cId="3443826678" sldId="656"/>
            <ac:spMk id="4" creationId="{64CEEB68-073D-0261-75C2-46367E7CBEEC}"/>
          </ac:spMkLst>
        </pc:spChg>
      </pc:sldChg>
      <pc:sldChg chg="new del">
        <pc:chgData name="Katrine Sprogøe Brinkmann" userId="de6aca92-fd6a-43a7-88df-1a9199230f79" providerId="ADAL" clId="{F784AA6B-7919-4EDE-B5EF-5A1EA5FEFB09}" dt="2024-02-28T10:38:17.914" v="2472" actId="2696"/>
        <pc:sldMkLst>
          <pc:docMk/>
          <pc:sldMk cId="763429165" sldId="657"/>
        </pc:sldMkLst>
      </pc:sldChg>
      <pc:sldChg chg="addSp delSp modSp new mod">
        <pc:chgData name="Katrine Sprogøe Brinkmann" userId="de6aca92-fd6a-43a7-88df-1a9199230f79" providerId="ADAL" clId="{F784AA6B-7919-4EDE-B5EF-5A1EA5FEFB09}" dt="2024-03-05T13:41:00.715" v="2694" actId="20577"/>
        <pc:sldMkLst>
          <pc:docMk/>
          <pc:sldMk cId="3541341364" sldId="657"/>
        </pc:sldMkLst>
        <pc:spChg chg="del">
          <ac:chgData name="Katrine Sprogøe Brinkmann" userId="de6aca92-fd6a-43a7-88df-1a9199230f79" providerId="ADAL" clId="{F784AA6B-7919-4EDE-B5EF-5A1EA5FEFB09}" dt="2024-02-28T10:39:22.902" v="2474" actId="478"/>
          <ac:spMkLst>
            <pc:docMk/>
            <pc:sldMk cId="3541341364" sldId="657"/>
            <ac:spMk id="2" creationId="{CAFF3A1B-73F1-28E8-B4E3-ACD608D0E78C}"/>
          </ac:spMkLst>
        </pc:spChg>
        <pc:spChg chg="del">
          <ac:chgData name="Katrine Sprogøe Brinkmann" userId="de6aca92-fd6a-43a7-88df-1a9199230f79" providerId="ADAL" clId="{F784AA6B-7919-4EDE-B5EF-5A1EA5FEFB09}" dt="2024-02-28T10:39:24.969" v="2475" actId="478"/>
          <ac:spMkLst>
            <pc:docMk/>
            <pc:sldMk cId="3541341364" sldId="657"/>
            <ac:spMk id="3" creationId="{5AE6643A-6D96-FD95-FC24-F199C595A719}"/>
          </ac:spMkLst>
        </pc:spChg>
        <pc:spChg chg="add mod">
          <ac:chgData name="Katrine Sprogøe Brinkmann" userId="de6aca92-fd6a-43a7-88df-1a9199230f79" providerId="ADAL" clId="{F784AA6B-7919-4EDE-B5EF-5A1EA5FEFB09}" dt="2024-03-05T13:41:00.715" v="2694" actId="20577"/>
          <ac:spMkLst>
            <pc:docMk/>
            <pc:sldMk cId="3541341364" sldId="657"/>
            <ac:spMk id="4" creationId="{DED293D4-DA92-42CB-2A31-345CA932F9EC}"/>
          </ac:spMkLst>
        </pc:spChg>
        <pc:spChg chg="add mod">
          <ac:chgData name="Katrine Sprogøe Brinkmann" userId="de6aca92-fd6a-43a7-88df-1a9199230f79" providerId="ADAL" clId="{F784AA6B-7919-4EDE-B5EF-5A1EA5FEFB09}" dt="2024-02-28T10:40:24.525" v="2486" actId="108"/>
          <ac:spMkLst>
            <pc:docMk/>
            <pc:sldMk cId="3541341364" sldId="657"/>
            <ac:spMk id="5" creationId="{83C9F80D-2EC7-3EE3-E003-C07BBB8FD3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461131" y="2"/>
            <a:ext cx="2474695" cy="498056"/>
          </a:xfrm>
          <a:prstGeom prst="rect">
            <a:avLst/>
          </a:prstGeom>
        </p:spPr>
        <p:txBody>
          <a:bodyPr vert="horz" lIns="180000" tIns="21600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2935825" y="2"/>
            <a:ext cx="926026" cy="498056"/>
          </a:xfrm>
          <a:prstGeom prst="rect">
            <a:avLst/>
          </a:prstGeom>
        </p:spPr>
        <p:txBody>
          <a:bodyPr vert="horz" lIns="91440" tIns="216000" rIns="90000" bIns="45720" rtlCol="0" anchor="t" anchorCtr="1"/>
          <a:lstStyle>
            <a:lvl1pPr algn="r">
              <a:defRPr sz="1200"/>
            </a:lvl1pPr>
          </a:lstStyle>
          <a:p>
            <a:fld id="{FE7399DD-2E61-4653-A46E-A928FF9C742B}" type="datetimeFigureOut">
              <a:rPr lang="da-DK" smtClean="0"/>
              <a:t>05-03-2024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461131" y="9428584"/>
            <a:ext cx="2474695" cy="498055"/>
          </a:xfrm>
          <a:prstGeom prst="rect">
            <a:avLst/>
          </a:prstGeom>
        </p:spPr>
        <p:txBody>
          <a:bodyPr vert="horz" lIns="180000" tIns="45720" rIns="91440" bIns="252000" rtlCol="0" anchor="b"/>
          <a:lstStyle>
            <a:lvl1pPr algn="l">
              <a:defRPr sz="1200"/>
            </a:lvl1pPr>
          </a:lstStyle>
          <a:p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2935825" y="9428584"/>
            <a:ext cx="926026" cy="498055"/>
          </a:xfrm>
          <a:prstGeom prst="rect">
            <a:avLst/>
          </a:prstGeom>
        </p:spPr>
        <p:txBody>
          <a:bodyPr vert="horz" lIns="91440" tIns="45720" rIns="90000" bIns="216000" rtlCol="0" anchor="b" anchorCtr="1"/>
          <a:lstStyle>
            <a:lvl1pPr algn="r">
              <a:defRPr sz="1200"/>
            </a:lvl1pPr>
          </a:lstStyle>
          <a:p>
            <a:fld id="{468BB78E-BF37-450B-A1E7-B0E7D2BAC1EC}" type="slidenum">
              <a:rPr lang="da-DK" smtClean="0">
                <a:solidFill>
                  <a:schemeClr val="accent1"/>
                </a:solidFill>
              </a:rPr>
              <a:t>‹nr.›</a:t>
            </a:fld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3685851" y="1376494"/>
            <a:ext cx="131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AFCF245-3147-4010-B509-6E45BEE77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17" y="8934836"/>
            <a:ext cx="803728" cy="7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30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679768" y="2"/>
            <a:ext cx="2221045" cy="498056"/>
          </a:xfrm>
          <a:prstGeom prst="rect">
            <a:avLst/>
          </a:prstGeom>
        </p:spPr>
        <p:txBody>
          <a:bodyPr vert="horz" lIns="0" tIns="216000" rIns="91440" bIns="45720" rtlCol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2900813" y="2"/>
            <a:ext cx="996048" cy="498056"/>
          </a:xfrm>
          <a:prstGeom prst="rect">
            <a:avLst/>
          </a:prstGeom>
        </p:spPr>
        <p:txBody>
          <a:bodyPr vert="horz" lIns="91440" tIns="216000" rIns="91440" bIns="45720" rtlCol="0" anchor="t" anchorCtr="1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6549B62-AE77-4CCA-AD42-52E370A0312E}" type="datetimeFigureOut">
              <a:rPr lang="da-DK" smtClean="0"/>
              <a:pPr/>
              <a:t>05-03-2024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679767" y="9428584"/>
            <a:ext cx="2265892" cy="498055"/>
          </a:xfrm>
          <a:prstGeom prst="rect">
            <a:avLst/>
          </a:prstGeom>
        </p:spPr>
        <p:txBody>
          <a:bodyPr vert="horz" lIns="0" tIns="45720" rIns="91440" bIns="216000" rtlCol="0" anchor="b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139991" y="9428584"/>
            <a:ext cx="517693" cy="498055"/>
          </a:xfrm>
          <a:prstGeom prst="rect">
            <a:avLst/>
          </a:prstGeom>
        </p:spPr>
        <p:txBody>
          <a:bodyPr vert="horz" lIns="91440" tIns="45720" rIns="91440" bIns="216000" rtlCol="0" anchor="b" anchorCtr="1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22202B4-42B1-418B-B51C-64CA672B45A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966C77B-A752-4F68-94DE-2EE950437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80" y="8949607"/>
            <a:ext cx="803728" cy="7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9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202B4-42B1-418B-B51C-64CA672B45AE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110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202B4-42B1-418B-B51C-64CA672B45AE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540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202B4-42B1-418B-B51C-64CA672B45AE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760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96800" y="3430800"/>
            <a:ext cx="9396000" cy="735392"/>
          </a:xfrm>
          <a:prstGeom prst="rect">
            <a:avLst/>
          </a:prstGeom>
        </p:spPr>
        <p:txBody>
          <a:bodyPr lIns="216000" tIns="158400" bIns="158400">
            <a:sp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fld id="{35FEEDCA-640C-46D1-A7D2-314656AB20DD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B96354-929E-4F21-B7BE-50CA7ADF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800" y="1080001"/>
            <a:ext cx="9396000" cy="2347200"/>
          </a:xfrm>
        </p:spPr>
        <p:txBody>
          <a:bodyPr wrap="square" lIns="0" rIns="0"/>
          <a:lstStyle>
            <a:lvl1pPr algn="ctr">
              <a:defRPr lang="da-DK" sz="7500" baseline="0" dirty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7154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6800" y="1144800"/>
            <a:ext cx="3600000" cy="114119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76800" y="1144800"/>
            <a:ext cx="5616000" cy="3996000"/>
          </a:xfrm>
        </p:spPr>
        <p:txBody>
          <a:bodyPr/>
          <a:lstStyle>
            <a:lvl1pPr marL="0" indent="0">
              <a:buNone/>
              <a:defRPr lang="da-DK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138F-9990-454C-973A-D4CC212F2864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6E01BC37-9177-427C-B537-9AD6F9E18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6800" y="2286000"/>
            <a:ext cx="3600000" cy="285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685185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5487-2E76-4D27-B1AA-7E67FF254173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8557A3F-D4CC-4012-B621-BADA4349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800" y="1144800"/>
            <a:ext cx="9396000" cy="57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Pladsholder til lodret titel 2">
            <a:extLst>
              <a:ext uri="{FF2B5EF4-FFF2-40B4-BE49-F238E27FC236}">
                <a16:creationId xmlns:a16="http://schemas.microsoft.com/office/drawing/2014/main" id="{E72F8561-9AE9-4251-8CB9-4BF33A601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96800" y="1720800"/>
            <a:ext cx="9396000" cy="3420000"/>
          </a:xfrm>
        </p:spPr>
        <p:txBody>
          <a:bodyPr vert="eaVert" lIns="108000" tIns="216000" rIns="158400" bIns="21600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2229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F769-6B28-44F7-9849-17C722E4A515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Lodret titel 1">
            <a:extLst>
              <a:ext uri="{FF2B5EF4-FFF2-40B4-BE49-F238E27FC236}">
                <a16:creationId xmlns:a16="http://schemas.microsoft.com/office/drawing/2014/main" id="{643E747B-515E-429C-B213-94C49F193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0400" y="1144800"/>
            <a:ext cx="1652400" cy="3996000"/>
          </a:xfrm>
        </p:spPr>
        <p:txBody>
          <a:bodyPr vert="eaVert" lIns="72000" tIns="180000" bIns="7200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Pladsholder til lodret titel 2">
            <a:extLst>
              <a:ext uri="{FF2B5EF4-FFF2-40B4-BE49-F238E27FC236}">
                <a16:creationId xmlns:a16="http://schemas.microsoft.com/office/drawing/2014/main" id="{EF5AF446-D2DB-4A8A-82C1-193AD46C0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96800" y="1144800"/>
            <a:ext cx="7743600" cy="3996000"/>
          </a:xfrm>
        </p:spPr>
        <p:txBody>
          <a:bodyPr vert="eaVert" lIns="108000" tIns="216000" rIns="158400" bIns="21600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8972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96799" y="1720800"/>
            <a:ext cx="9396000" cy="3420000"/>
          </a:xfrm>
        </p:spPr>
        <p:txBody>
          <a:bodyPr tIns="158400" numCol="1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D368-A7FF-4202-BACA-4CD25E48906C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8112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itel og lille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6800" y="1144800"/>
            <a:ext cx="5914799" cy="576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96799" y="1720800"/>
            <a:ext cx="5914800" cy="3420000"/>
          </a:xfrm>
        </p:spPr>
        <p:txBody>
          <a:bodyPr tIns="158400" numCol="1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A683-A9AB-471D-9AE7-B9B0FF032BF5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9908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6800" y="1201085"/>
            <a:ext cx="9396000" cy="2787716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96800" y="3988800"/>
            <a:ext cx="9396000" cy="735392"/>
          </a:xfrm>
        </p:spPr>
        <p:txBody>
          <a:bodyPr tIns="158400" bIns="158400">
            <a:spAutoFit/>
          </a:bodyPr>
          <a:lstStyle>
            <a:lvl1pPr marL="0" indent="0">
              <a:buNone/>
              <a:defRPr lang="da-DK" dirty="0" smtClean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7F36-F341-484C-A4A9-913C7A6579D2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4952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396799" y="1720800"/>
            <a:ext cx="4590000" cy="3420000"/>
          </a:xfrm>
        </p:spPr>
        <p:txBody>
          <a:bodyPr tIns="158400" bIns="15840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09998" y="1720800"/>
            <a:ext cx="4590000" cy="3420000"/>
          </a:xfrm>
        </p:spPr>
        <p:txBody>
          <a:bodyPr tIns="158400" bIns="15840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9A59-AA61-422D-A9BA-DC5CFF828B38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9450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1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96797" y="1720800"/>
            <a:ext cx="4590000" cy="576000"/>
          </a:xfrm>
        </p:spPr>
        <p:txBody>
          <a:bodyPr tIns="36000" bIns="0"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396799" y="2376000"/>
            <a:ext cx="4590000" cy="2746498"/>
          </a:xfrm>
        </p:spPr>
        <p:txBody>
          <a:bodyPr tIns="15840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210000" y="1720800"/>
            <a:ext cx="4590000" cy="576000"/>
          </a:xfrm>
        </p:spPr>
        <p:txBody>
          <a:bodyPr tIns="36000" bIns="0"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210000" y="2376000"/>
            <a:ext cx="4590000" cy="2764800"/>
          </a:xfrm>
        </p:spPr>
        <p:txBody>
          <a:bodyPr tIns="15840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6033-EF54-4498-8424-D36E2846B46D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D21ECCE-77B7-4C00-9F17-2D15817A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800" y="1144800"/>
            <a:ext cx="9396000" cy="57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8815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ADB3-F2B1-4541-867C-694E6E1BC945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6224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4501-E2E2-49F1-8AB9-031B869AFC39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3292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6800" y="1144800"/>
            <a:ext cx="3600000" cy="1141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76800" y="1144800"/>
            <a:ext cx="5616000" cy="39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96800" y="2286000"/>
            <a:ext cx="3600000" cy="2854800"/>
          </a:xfrm>
        </p:spPr>
        <p:txBody>
          <a:bodyPr wrap="square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6477-E784-4BA9-8259-431CA66C41FC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034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jammerbugt.dk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96800" y="1144800"/>
            <a:ext cx="9396000" cy="576000"/>
          </a:xfrm>
          <a:prstGeom prst="rect">
            <a:avLst/>
          </a:prstGeom>
        </p:spPr>
        <p:txBody>
          <a:bodyPr vert="horz" lIns="180000" tIns="72000" rIns="72000" bIns="7200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96800" y="1720800"/>
            <a:ext cx="9396000" cy="3420000"/>
          </a:xfrm>
          <a:prstGeom prst="rect">
            <a:avLst/>
          </a:prstGeom>
          <a:effectLst>
            <a:outerShdw blurRad="406400" dist="177800" dir="5400000" algn="t" rotWithShape="0">
              <a:prstClr val="black">
                <a:alpha val="5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216000" tIns="158400" rIns="216000" bIns="10800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800000" y="5490000"/>
            <a:ext cx="1224000" cy="288000"/>
          </a:xfrm>
          <a:prstGeom prst="rect">
            <a:avLst/>
          </a:prstGeom>
        </p:spPr>
        <p:txBody>
          <a:bodyPr vert="horz" lIns="198000" tIns="72000" rIns="91440" bIns="72000" rtlCol="0" anchor="ctr"/>
          <a:lstStyle>
            <a:lvl1pPr algn="l">
              <a:lnSpc>
                <a:spcPct val="800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AC6BB066-4DEF-482E-88BB-C78610CA89CD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396800" y="5490000"/>
            <a:ext cx="9396000" cy="288000"/>
          </a:xfrm>
          <a:prstGeom prst="rect">
            <a:avLst/>
          </a:prstGeom>
        </p:spPr>
        <p:txBody>
          <a:bodyPr vert="horz" lIns="216000" tIns="72000" rIns="216000" bIns="7200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800000" y="5302800"/>
            <a:ext cx="1224000" cy="288000"/>
          </a:xfrm>
          <a:prstGeom prst="rect">
            <a:avLst/>
          </a:prstGeom>
        </p:spPr>
        <p:txBody>
          <a:bodyPr vert="horz" lIns="198000" tIns="72000" rIns="90000" bIns="7200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A601085-A43E-4613-952E-45B225519ABB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1F52717E-F389-49D9-BF9F-7362D90A942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802"/>
            <a:ext cx="12192000" cy="893608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C7DEE327-7051-4CF0-B925-A85972971FD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1" y="5778000"/>
            <a:ext cx="1227767" cy="1083738"/>
          </a:xfrm>
          <a:prstGeom prst="rect">
            <a:avLst/>
          </a:prstGeom>
          <a:effectLst>
            <a:outerShdw blurRad="406400" dist="2032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7" name="Rektangel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C98AF03-3C24-441B-B915-5B3BE5E56E2A}"/>
              </a:ext>
            </a:extLst>
          </p:cNvPr>
          <p:cNvSpPr/>
          <p:nvPr userDrawn="1"/>
        </p:nvSpPr>
        <p:spPr>
          <a:xfrm>
            <a:off x="0" y="0"/>
            <a:ext cx="13967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Rektangel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33B15B-DA0A-426C-AF84-09A5BE0195D5}"/>
              </a:ext>
            </a:extLst>
          </p:cNvPr>
          <p:cNvSpPr/>
          <p:nvPr userDrawn="1"/>
        </p:nvSpPr>
        <p:spPr>
          <a:xfrm>
            <a:off x="10792800" y="0"/>
            <a:ext cx="1396799" cy="5777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ktangel 13">
            <a:hlinkClick r:id="rId16"/>
            <a:extLst>
              <a:ext uri="{FF2B5EF4-FFF2-40B4-BE49-F238E27FC236}">
                <a16:creationId xmlns:a16="http://schemas.microsoft.com/office/drawing/2014/main" id="{819DC552-4F42-47F1-ABA0-7B14596CA238}"/>
              </a:ext>
            </a:extLst>
          </p:cNvPr>
          <p:cNvSpPr/>
          <p:nvPr userDrawn="1"/>
        </p:nvSpPr>
        <p:spPr>
          <a:xfrm>
            <a:off x="10800000" y="5777327"/>
            <a:ext cx="1396799" cy="1084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974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794000B4-0293-EA57-2705-67892C361262}"/>
              </a:ext>
            </a:extLst>
          </p:cNvPr>
          <p:cNvSpPr txBox="1"/>
          <p:nvPr/>
        </p:nvSpPr>
        <p:spPr>
          <a:xfrm>
            <a:off x="1008183" y="2163955"/>
            <a:ext cx="10175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/>
              <a:t>Ledelsesevaluering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C105B3B-C6AE-95B1-CF85-990534D34E7C}"/>
              </a:ext>
            </a:extLst>
          </p:cNvPr>
          <p:cNvSpPr txBox="1"/>
          <p:nvPr/>
        </p:nvSpPr>
        <p:spPr>
          <a:xfrm>
            <a:off x="1008183" y="3152001"/>
            <a:ext cx="10175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dirty="0">
                <a:solidFill>
                  <a:srgbClr val="FF0000"/>
                </a:solidFill>
              </a:rPr>
              <a:t>[Afdelingens navn]</a:t>
            </a:r>
          </a:p>
        </p:txBody>
      </p:sp>
    </p:spTree>
    <p:extLst>
      <p:ext uri="{BB962C8B-B14F-4D97-AF65-F5344CB8AC3E}">
        <p14:creationId xmlns:p14="http://schemas.microsoft.com/office/powerpoint/2010/main" val="4001594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A696B865-6009-2692-BFA5-0F0A8673D548}"/>
              </a:ext>
            </a:extLst>
          </p:cNvPr>
          <p:cNvSpPr txBox="1"/>
          <p:nvPr/>
        </p:nvSpPr>
        <p:spPr>
          <a:xfrm>
            <a:off x="1172308" y="75027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Dagsorden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3BFBD76-30F9-7A06-D319-4A9B2E52E80B}"/>
              </a:ext>
            </a:extLst>
          </p:cNvPr>
          <p:cNvSpPr txBox="1"/>
          <p:nvPr/>
        </p:nvSpPr>
        <p:spPr>
          <a:xfrm>
            <a:off x="1172308" y="1342458"/>
            <a:ext cx="9015046" cy="223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Velkomst og rammesætning af mødet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Hvorfor er ledelsesevaluering vigtig?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Min læsning af ledelsesrapporten overordnet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Fokusområder til ledelsesudvikling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Opsamling og afrunding</a:t>
            </a:r>
          </a:p>
        </p:txBody>
      </p:sp>
    </p:spTree>
    <p:extLst>
      <p:ext uri="{BB962C8B-B14F-4D97-AF65-F5344CB8AC3E}">
        <p14:creationId xmlns:p14="http://schemas.microsoft.com/office/powerpoint/2010/main" val="1050822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3F29046D-A074-3396-954C-2B91E5B5909E}"/>
              </a:ext>
            </a:extLst>
          </p:cNvPr>
          <p:cNvSpPr txBox="1"/>
          <p:nvPr/>
        </p:nvSpPr>
        <p:spPr>
          <a:xfrm>
            <a:off x="1172308" y="75027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Velkomst og rammesætning af mødet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2F012F9-1280-B17C-19E5-9034313BEFA2}"/>
              </a:ext>
            </a:extLst>
          </p:cNvPr>
          <p:cNvSpPr txBox="1"/>
          <p:nvPr/>
        </p:nvSpPr>
        <p:spPr>
          <a:xfrm>
            <a:off x="1172308" y="1424519"/>
            <a:ext cx="9765323" cy="2992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Tak for jeres input og fordi I har brugt tid på at give feedback ved at besvare spørgeskemaet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a-DK" sz="11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Dette møde er et orienteringsmøde om ledelsesevalueringens resultater</a:t>
            </a:r>
          </a:p>
          <a:p>
            <a:pPr>
              <a:lnSpc>
                <a:spcPct val="150000"/>
              </a:lnSpc>
            </a:pPr>
            <a:endParaRPr lang="da-DK" sz="11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I får indblik i, hvilke udviklingspunkter jeg vil arbejde videre med i min udviklingsplan</a:t>
            </a:r>
          </a:p>
          <a:p>
            <a:pPr>
              <a:lnSpc>
                <a:spcPct val="150000"/>
              </a:lnSpc>
            </a:pPr>
            <a:endParaRPr lang="da-DK" sz="11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Mødet er ikke et åbent rum for indflydelse ift. den udøvende ledelse</a:t>
            </a:r>
          </a:p>
        </p:txBody>
      </p:sp>
    </p:spTree>
    <p:extLst>
      <p:ext uri="{BB962C8B-B14F-4D97-AF65-F5344CB8AC3E}">
        <p14:creationId xmlns:p14="http://schemas.microsoft.com/office/powerpoint/2010/main" val="570587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C4942B6-B915-42CA-B1E2-3C69259E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47" y="6390569"/>
            <a:ext cx="11368705" cy="576000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a-DK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1800" b="0" i="0" u="none" strike="noStrike" baseline="0" dirty="0">
                <a:latin typeface="Arial" panose="020B0604020202020204" pitchFamily="34" charset="0"/>
              </a:rPr>
            </a:br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ABACEA9-63CE-CF4F-C460-922623D9B1A6}"/>
              </a:ext>
            </a:extLst>
          </p:cNvPr>
          <p:cNvSpPr txBox="1"/>
          <p:nvPr/>
        </p:nvSpPr>
        <p:spPr>
          <a:xfrm>
            <a:off x="1172308" y="75027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Hvorfor er ledelsesevaluering vigtig?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C0706E7-A8B9-D40D-C8A1-42686A485E67}"/>
              </a:ext>
            </a:extLst>
          </p:cNvPr>
          <p:cNvSpPr txBox="1"/>
          <p:nvPr/>
        </p:nvSpPr>
        <p:spPr>
          <a:xfrm>
            <a:off x="1172308" y="1436307"/>
            <a:ext cx="9015046" cy="3985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Som leder er det vigtigt at vide, hvordan ens ledelse opfattes af andre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At få indblik i andres oplevelse kan bidrage til ledelsesudvikling </a:t>
            </a:r>
          </a:p>
          <a:p>
            <a:pPr>
              <a:lnSpc>
                <a:spcPct val="150000"/>
              </a:lnSpc>
            </a:pPr>
            <a:r>
              <a:rPr lang="da-DK" sz="1900" u="sng" dirty="0"/>
              <a:t>Men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En ledelsesevaluering er et øjebliksbillede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Der er ikke en-til-en sammenhæng mellem ledelsesevalueringens temaer og hele ledelsesopgaven</a:t>
            </a:r>
          </a:p>
          <a:p>
            <a:pPr>
              <a:lnSpc>
                <a:spcPct val="150000"/>
              </a:lnSpc>
            </a:pPr>
            <a:r>
              <a:rPr lang="da-DK" sz="1900" u="sng" dirty="0"/>
              <a:t>Dette møde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Giver overordnet indblik i, hvordan jeg vil arbejde med at styrke ledelse i vores afdeling fremadrettet </a:t>
            </a:r>
          </a:p>
        </p:txBody>
      </p:sp>
    </p:spTree>
    <p:extLst>
      <p:ext uri="{BB962C8B-B14F-4D97-AF65-F5344CB8AC3E}">
        <p14:creationId xmlns:p14="http://schemas.microsoft.com/office/powerpoint/2010/main" val="4095368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01DA26C0-1A39-54ED-4FA7-8CEA548C6C77}"/>
              </a:ext>
            </a:extLst>
          </p:cNvPr>
          <p:cNvSpPr txBox="1"/>
          <p:nvPr/>
        </p:nvSpPr>
        <p:spPr>
          <a:xfrm>
            <a:off x="1172308" y="75027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Resultaterne fra rapporten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1906F1E-E955-7D76-E88F-CC89333E937E}"/>
              </a:ext>
            </a:extLst>
          </p:cNvPr>
          <p:cNvSpPr txBox="1"/>
          <p:nvPr/>
        </p:nvSpPr>
        <p:spPr>
          <a:xfrm>
            <a:off x="1172308" y="1436307"/>
            <a:ext cx="9015046" cy="2831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/>
              <a:t>R</a:t>
            </a:r>
            <a:r>
              <a:rPr lang="da-DK" sz="1800" dirty="0">
                <a:effectLst/>
                <a:latin typeface="Helvetica Now Display XBold"/>
                <a:ea typeface="Calibri" panose="020F0502020204030204" pitchFamily="34" charset="0"/>
                <a:cs typeface="Times New Roman" panose="02020603050405020304" pitchFamily="18" charset="0"/>
              </a:rPr>
              <a:t>esultaterne kan sige noget om, hvordan forskellige personer og grupper oplever lederens ledelse på nogle udvalgte områder på det tidspunkt, hvor spørgeskemaundersøgelsen er blevet gennemført.</a:t>
            </a:r>
            <a:endParaRPr lang="da-DK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a-DK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800" dirty="0">
                <a:effectLst/>
                <a:latin typeface="Helvetica Now Display XBold"/>
                <a:ea typeface="Calibri" panose="020F0502020204030204" pitchFamily="34" charset="0"/>
                <a:cs typeface="Times New Roman" panose="02020603050405020304" pitchFamily="18" charset="0"/>
              </a:rPr>
              <a:t>Resultaterne kan ikke sige noget om lederens performance, lederens personlighed eller lederens evner som leder generelt</a:t>
            </a:r>
            <a:endParaRPr lang="da-DK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3354827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DED293D4-DA92-42CB-2A31-345CA932F9EC}"/>
              </a:ext>
            </a:extLst>
          </p:cNvPr>
          <p:cNvSpPr txBox="1"/>
          <p:nvPr/>
        </p:nvSpPr>
        <p:spPr>
          <a:xfrm>
            <a:off x="1172308" y="1746738"/>
            <a:ext cx="10257692" cy="2962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900" dirty="0">
                <a:solidFill>
                  <a:srgbClr val="FF0000"/>
                </a:solidFill>
                <a:latin typeface="Helvetica Now Display XBold"/>
                <a:cs typeface="Times New Roman" panose="02020603050405020304" pitchFamily="18" charset="0"/>
              </a:rPr>
              <a:t>Mødet vil eks. kunne bygges op om følgende punkter (udvælg relevante punkter)</a:t>
            </a:r>
          </a:p>
          <a:p>
            <a:pPr>
              <a:lnSpc>
                <a:spcPct val="150000"/>
              </a:lnSpc>
            </a:pPr>
            <a:endParaRPr lang="da-DK" sz="1900" dirty="0">
              <a:latin typeface="Helvetica Now Display XBold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>
                <a:latin typeface="Helvetica Now Display XBold"/>
                <a:cs typeface="Times New Roman" panose="02020603050405020304" pitchFamily="18" charset="0"/>
              </a:rPr>
              <a:t>Hvad i evalueringens resultater er mest overraskende?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>
                <a:latin typeface="Helvetica Now Display XBold"/>
                <a:cs typeface="Times New Roman" panose="02020603050405020304" pitchFamily="18" charset="0"/>
              </a:rPr>
              <a:t>Hvor er der vigtige forskelle på opfattelsen mellem leder og medarbejdere eller mellem grupper af medarbejdere indbyrdes?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>
                <a:latin typeface="Helvetica Now Display XBold"/>
                <a:cs typeface="Times New Roman" panose="02020603050405020304" pitchFamily="18" charset="0"/>
              </a:rPr>
              <a:t>Hvor går det godt?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900" dirty="0">
                <a:latin typeface="Helvetica Now Display XBold"/>
                <a:cs typeface="Times New Roman" panose="02020603050405020304" pitchFamily="18" charset="0"/>
              </a:rPr>
              <a:t>Hvor går det mindre godt?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3C9F80D-2EC7-3EE3-E003-C07BBB8FD3C0}"/>
              </a:ext>
            </a:extLst>
          </p:cNvPr>
          <p:cNvSpPr txBox="1"/>
          <p:nvPr/>
        </p:nvSpPr>
        <p:spPr>
          <a:xfrm>
            <a:off x="1172308" y="75027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Lederens læsning af rapporten</a:t>
            </a:r>
          </a:p>
        </p:txBody>
      </p:sp>
    </p:spTree>
    <p:extLst>
      <p:ext uri="{BB962C8B-B14F-4D97-AF65-F5344CB8AC3E}">
        <p14:creationId xmlns:p14="http://schemas.microsoft.com/office/powerpoint/2010/main" val="3541341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59455F86-E7BF-3285-F610-0A095538567A}"/>
              </a:ext>
            </a:extLst>
          </p:cNvPr>
          <p:cNvSpPr txBox="1"/>
          <p:nvPr/>
        </p:nvSpPr>
        <p:spPr>
          <a:xfrm>
            <a:off x="1172308" y="73988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Fokusområder </a:t>
            </a:r>
            <a:r>
              <a:rPr lang="da-DK" sz="3000"/>
              <a:t>til ledelsesudvikling</a:t>
            </a:r>
            <a:endParaRPr lang="da-DK" sz="30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C7F227D-B333-97D1-7E51-69DA2EC0728A}"/>
              </a:ext>
            </a:extLst>
          </p:cNvPr>
          <p:cNvSpPr txBox="1"/>
          <p:nvPr/>
        </p:nvSpPr>
        <p:spPr>
          <a:xfrm>
            <a:off x="1172308" y="1441047"/>
            <a:ext cx="9015046" cy="3313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På baggrund af den rapport, der er udarbejdet ud fra jeres evalueringer, har jeg valgt </a:t>
            </a:r>
            <a:r>
              <a:rPr lang="da-DK" sz="2000" dirty="0">
                <a:solidFill>
                  <a:srgbClr val="FF0000"/>
                </a:solidFill>
              </a:rPr>
              <a:t>[skriv antal] </a:t>
            </a:r>
            <a:r>
              <a:rPr lang="da-DK" sz="2000" dirty="0"/>
              <a:t>fokusområder, jeg særligt gerne vil arbejde med det næste stykke tid for at udvikle mig som leder.</a:t>
            </a:r>
          </a:p>
          <a:p>
            <a:pPr>
              <a:lnSpc>
                <a:spcPct val="150000"/>
              </a:lnSpc>
            </a:pPr>
            <a:endParaRPr lang="da-DK" sz="11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Det, jeg gerne vil arbejde videre med, er </a:t>
            </a:r>
            <a:r>
              <a:rPr lang="da-DK" sz="2000" dirty="0">
                <a:solidFill>
                  <a:srgbClr val="FF0000"/>
                </a:solidFill>
              </a:rPr>
              <a:t>[fokus 1], [fokus 2] og [fokus 3].</a:t>
            </a:r>
          </a:p>
          <a:p>
            <a:pPr>
              <a:lnSpc>
                <a:spcPct val="150000"/>
              </a:lnSpc>
            </a:pPr>
            <a:endParaRPr lang="da-DK" sz="11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[</a:t>
            </a:r>
            <a:r>
              <a:rPr lang="da-DK" sz="2000" dirty="0">
                <a:solidFill>
                  <a:srgbClr val="FF0000"/>
                </a:solidFill>
              </a:rPr>
              <a:t>Skriv evt. en forklaring/uddybning af, hvorfor du har valgt disse fokuspunkter]</a:t>
            </a:r>
          </a:p>
        </p:txBody>
      </p:sp>
    </p:spTree>
    <p:extLst>
      <p:ext uri="{BB962C8B-B14F-4D97-AF65-F5344CB8AC3E}">
        <p14:creationId xmlns:p14="http://schemas.microsoft.com/office/powerpoint/2010/main" val="306799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64CEEB68-073D-0261-75C2-46367E7CBEEC}"/>
              </a:ext>
            </a:extLst>
          </p:cNvPr>
          <p:cNvSpPr txBox="1"/>
          <p:nvPr/>
        </p:nvSpPr>
        <p:spPr>
          <a:xfrm>
            <a:off x="1684326" y="2566555"/>
            <a:ext cx="88233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800" dirty="0"/>
              <a:t>Opsamling og afrunding </a:t>
            </a:r>
          </a:p>
        </p:txBody>
      </p:sp>
    </p:spTree>
    <p:extLst>
      <p:ext uri="{BB962C8B-B14F-4D97-AF65-F5344CB8AC3E}">
        <p14:creationId xmlns:p14="http://schemas.microsoft.com/office/powerpoint/2010/main" val="3443826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ammerbugt tema">
  <a:themeElements>
    <a:clrScheme name="Jammerbugt">
      <a:dk1>
        <a:srgbClr val="314A5C"/>
      </a:dk1>
      <a:lt1>
        <a:srgbClr val="FFFFFF"/>
      </a:lt1>
      <a:dk2>
        <a:srgbClr val="314A5C"/>
      </a:dk2>
      <a:lt2>
        <a:srgbClr val="D0DFE8"/>
      </a:lt2>
      <a:accent1>
        <a:srgbClr val="61666B"/>
      </a:accent1>
      <a:accent2>
        <a:srgbClr val="849F7A"/>
      </a:accent2>
      <a:accent3>
        <a:srgbClr val="B7CFB0"/>
      </a:accent3>
      <a:accent4>
        <a:srgbClr val="F6E12F"/>
      </a:accent4>
      <a:accent5>
        <a:srgbClr val="E9530E"/>
      </a:accent5>
      <a:accent6>
        <a:srgbClr val="4B2713"/>
      </a:accent6>
      <a:hlink>
        <a:srgbClr val="5A9BBC"/>
      </a:hlink>
      <a:folHlink>
        <a:srgbClr val="61666B"/>
      </a:folHlink>
    </a:clrScheme>
    <a:fontScheme name="Jammerbugt tek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ckoffsemniar" id="{2450F8B2-1767-43F3-BC3F-6DD44DE2F65B}" vid="{88A59D9F-4EA0-4242-A197-4B55A5D77CEA}"/>
    </a:ext>
  </a:extLst>
</a:theme>
</file>

<file path=ppt/theme/theme2.xml><?xml version="1.0" encoding="utf-8"?>
<a:theme xmlns:a="http://schemas.openxmlformats.org/drawingml/2006/main" name="Office-tema">
  <a:themeElements>
    <a:clrScheme name="Jammerbugt">
      <a:dk1>
        <a:srgbClr val="314A5C"/>
      </a:dk1>
      <a:lt1>
        <a:srgbClr val="FFFFFF"/>
      </a:lt1>
      <a:dk2>
        <a:srgbClr val="314A5C"/>
      </a:dk2>
      <a:lt2>
        <a:srgbClr val="D0DFE8"/>
      </a:lt2>
      <a:accent1>
        <a:srgbClr val="61666B"/>
      </a:accent1>
      <a:accent2>
        <a:srgbClr val="849F7A"/>
      </a:accent2>
      <a:accent3>
        <a:srgbClr val="B7CFB0"/>
      </a:accent3>
      <a:accent4>
        <a:srgbClr val="F6E12F"/>
      </a:accent4>
      <a:accent5>
        <a:srgbClr val="E9530E"/>
      </a:accent5>
      <a:accent6>
        <a:srgbClr val="4B2713"/>
      </a:accent6>
      <a:hlink>
        <a:srgbClr val="5A9BBC"/>
      </a:hlink>
      <a:folHlink>
        <a:srgbClr val="61666B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Brugerdefineret 1">
      <a:dk1>
        <a:srgbClr val="314A5C"/>
      </a:dk1>
      <a:lt1>
        <a:srgbClr val="FFFFFF"/>
      </a:lt1>
      <a:dk2>
        <a:srgbClr val="314A5C"/>
      </a:dk2>
      <a:lt2>
        <a:srgbClr val="D0DFE8"/>
      </a:lt2>
      <a:accent1>
        <a:srgbClr val="61666B"/>
      </a:accent1>
      <a:accent2>
        <a:srgbClr val="849F7A"/>
      </a:accent2>
      <a:accent3>
        <a:srgbClr val="B7CFB0"/>
      </a:accent3>
      <a:accent4>
        <a:srgbClr val="F6E12F"/>
      </a:accent4>
      <a:accent5>
        <a:srgbClr val="E9530E"/>
      </a:accent5>
      <a:accent6>
        <a:srgbClr val="4B2713"/>
      </a:accent6>
      <a:hlink>
        <a:srgbClr val="314A5C"/>
      </a:hlink>
      <a:folHlink>
        <a:srgbClr val="61666B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D94806E94E094793EB93064CBDDB55" ma:contentTypeVersion="2" ma:contentTypeDescription="Opret et nyt dokument." ma:contentTypeScope="" ma:versionID="e3c6fa27d1ae7dc13494104e8f3b4e60">
  <xsd:schema xmlns:xsd="http://www.w3.org/2001/XMLSchema" xmlns:xs="http://www.w3.org/2001/XMLSchema" xmlns:p="http://schemas.microsoft.com/office/2006/metadata/properties" xmlns:ns2="5453e6c8-4ce3-490e-b64c-42d96e102c48" targetNamespace="http://schemas.microsoft.com/office/2006/metadata/properties" ma:root="true" ma:fieldsID="c6db40f8f8cc771085644a40c48f7349" ns2:_="">
    <xsd:import namespace="5453e6c8-4ce3-490e-b64c-42d96e102c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3e6c8-4ce3-490e-b64c-42d96e102c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5E0593-3662-43BC-B9CE-D9E5DD393B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6EE512-4784-4319-8283-8574D525F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3e6c8-4ce3-490e-b64c-42d96e102c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9A70F6-2486-4AEB-AD48-978FA3CD012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453e6c8-4ce3-490e-b64c-42d96e102c48"/>
    <ds:schemaRef ds:uri="http://purl.org/dc/terms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347</Words>
  <Application>Microsoft Office PowerPoint</Application>
  <PresentationFormat>Widescreen</PresentationFormat>
  <Paragraphs>46</Paragraphs>
  <Slides>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Wingdings</vt:lpstr>
      <vt:lpstr>Helvetica Now Display XBold</vt:lpstr>
      <vt:lpstr>Arial</vt:lpstr>
      <vt:lpstr>Calibri</vt:lpstr>
      <vt:lpstr>Jammerbugt tema</vt:lpstr>
      <vt:lpstr>PowerPoint-præsentation</vt:lpstr>
      <vt:lpstr>PowerPoint-præsentation</vt:lpstr>
      <vt:lpstr>PowerPoint-præsentation</vt:lpstr>
      <vt:lpstr>  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Fælles MED-møde Sundhed og senior</dc:title>
  <dc:creator>Charlotte Justesen Bork</dc:creator>
  <cp:lastModifiedBy>Katrine Sprogøe Brinkmann</cp:lastModifiedBy>
  <cp:revision>81</cp:revision>
  <cp:lastPrinted>2020-09-09T05:35:06Z</cp:lastPrinted>
  <dcterms:created xsi:type="dcterms:W3CDTF">2020-09-07T12:57:00Z</dcterms:created>
  <dcterms:modified xsi:type="dcterms:W3CDTF">2024-03-05T13:41:11Z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0x010100B3D94806E94E094793EB93064CBDDB55</vt:lpwstr>
  </property>
</Properties>
</file>