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64" r:id="rId2"/>
    <p:sldId id="320" r:id="rId3"/>
    <p:sldId id="321" r:id="rId4"/>
    <p:sldId id="266" r:id="rId5"/>
    <p:sldId id="322" r:id="rId6"/>
    <p:sldId id="323" r:id="rId7"/>
    <p:sldId id="326" r:id="rId8"/>
    <p:sldId id="327" r:id="rId9"/>
    <p:sldId id="328" r:id="rId10"/>
    <p:sldId id="329" r:id="rId11"/>
    <p:sldId id="324" r:id="rId12"/>
    <p:sldId id="330" r:id="rId13"/>
    <p:sldId id="331" r:id="rId14"/>
  </p:sldIdLst>
  <p:sldSz cx="12192000" cy="6858000"/>
  <p:notesSz cx="6797675" cy="9926638"/>
  <p:embeddedFontLst>
    <p:embeddedFont>
      <p:font typeface="Calibri" panose="020F0502020204030204" pitchFamily="34" charset="0"/>
      <p:regular r:id="rId17"/>
      <p:bold r:id="rId18"/>
      <p:italic r:id="rId19"/>
      <p:boldItalic r:id="rId20"/>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571" autoAdjust="0"/>
  </p:normalViewPr>
  <p:slideViewPr>
    <p:cSldViewPr snapToGrid="0">
      <p:cViewPr varScale="1">
        <p:scale>
          <a:sx n="85" d="100"/>
          <a:sy n="85" d="100"/>
        </p:scale>
        <p:origin x="612"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93177-7D90-4FF9-8351-8B2A24BA427E}" type="doc">
      <dgm:prSet loTypeId="urn:microsoft.com/office/officeart/2005/8/layout/hProcess9" loCatId="process" qsTypeId="urn:microsoft.com/office/officeart/2005/8/quickstyle/simple1" qsCatId="simple" csTypeId="urn:microsoft.com/office/officeart/2005/8/colors/accent1_2" csCatId="accent1" phldr="1"/>
      <dgm:spPr/>
    </dgm:pt>
    <dgm:pt modelId="{EBA21115-95C8-4AE2-AE69-95A7D8C2C0F7}">
      <dgm:prSet phldrT="[Tekst]" custT="1"/>
      <dgm:spPr/>
      <dgm:t>
        <a:bodyPr/>
        <a:lstStyle/>
        <a:p>
          <a:r>
            <a:rPr lang="da-DK" sz="1600" b="1" dirty="0"/>
            <a:t>APV </a:t>
          </a:r>
          <a:r>
            <a:rPr lang="da-DK" sz="1600" b="1" dirty="0" err="1"/>
            <a:t>Handlings-planer</a:t>
          </a:r>
          <a:r>
            <a:rPr lang="da-DK" sz="1600" b="1" dirty="0"/>
            <a:t> </a:t>
          </a:r>
        </a:p>
      </dgm:t>
    </dgm:pt>
    <dgm:pt modelId="{C23030B1-2AC9-46E5-BC8C-1DB4FC1795F2}" type="parTrans" cxnId="{52230260-ED50-49AC-9C09-7BE264619E32}">
      <dgm:prSet/>
      <dgm:spPr/>
      <dgm:t>
        <a:bodyPr/>
        <a:lstStyle/>
        <a:p>
          <a:endParaRPr lang="da-DK"/>
        </a:p>
      </dgm:t>
    </dgm:pt>
    <dgm:pt modelId="{1D336D5E-79F9-4507-B0E2-5824B59E38A9}" type="sibTrans" cxnId="{52230260-ED50-49AC-9C09-7BE264619E32}">
      <dgm:prSet/>
      <dgm:spPr/>
      <dgm:t>
        <a:bodyPr/>
        <a:lstStyle/>
        <a:p>
          <a:endParaRPr lang="da-DK"/>
        </a:p>
      </dgm:t>
    </dgm:pt>
    <dgm:pt modelId="{EE0D8E4D-A05E-4BF9-AD95-229284FB7764}">
      <dgm:prSet phldrT="[Tekst]" custT="1"/>
      <dgm:spPr/>
      <dgm:t>
        <a:bodyPr/>
        <a:lstStyle/>
        <a:p>
          <a:r>
            <a:rPr lang="da-DK" sz="1600" b="1" dirty="0"/>
            <a:t>Evaluering </a:t>
          </a:r>
        </a:p>
        <a:p>
          <a:r>
            <a:rPr lang="da-DK" sz="1600" b="1" dirty="0"/>
            <a:t>Arbejds-miljøgen-</a:t>
          </a:r>
          <a:r>
            <a:rPr lang="da-DK" sz="1600" b="1" dirty="0" err="1"/>
            <a:t>nemgang</a:t>
          </a:r>
          <a:r>
            <a:rPr lang="da-DK" sz="1600" b="1" dirty="0"/>
            <a:t>/p-møde</a:t>
          </a:r>
        </a:p>
      </dgm:t>
    </dgm:pt>
    <dgm:pt modelId="{E6D406A7-EEFB-4472-84C5-D93560E378BA}" type="parTrans" cxnId="{394B36B6-8E0E-456F-83A4-B64340C32884}">
      <dgm:prSet/>
      <dgm:spPr/>
      <dgm:t>
        <a:bodyPr/>
        <a:lstStyle/>
        <a:p>
          <a:endParaRPr lang="da-DK"/>
        </a:p>
      </dgm:t>
    </dgm:pt>
    <dgm:pt modelId="{9D0F2007-FF71-461A-93F9-22B6AC12EC90}" type="sibTrans" cxnId="{394B36B6-8E0E-456F-83A4-B64340C32884}">
      <dgm:prSet/>
      <dgm:spPr/>
      <dgm:t>
        <a:bodyPr/>
        <a:lstStyle/>
        <a:p>
          <a:endParaRPr lang="da-DK"/>
        </a:p>
      </dgm:t>
    </dgm:pt>
    <dgm:pt modelId="{25C8D8A6-D693-49CD-9DF3-9F85ABF064E1}">
      <dgm:prSet phldrT="[Tekst]" custT="1"/>
      <dgm:spPr>
        <a:solidFill>
          <a:srgbClr val="FFC000"/>
        </a:solidFill>
      </dgm:spPr>
      <dgm:t>
        <a:bodyPr/>
        <a:lstStyle/>
        <a:p>
          <a:r>
            <a:rPr lang="da-DK" sz="1600" b="1" dirty="0"/>
            <a:t>Udarbejd instrukser</a:t>
          </a:r>
        </a:p>
      </dgm:t>
    </dgm:pt>
    <dgm:pt modelId="{B3001DAB-8434-431B-A92D-62CEE6E0733C}" type="parTrans" cxnId="{863CA44B-EB86-4EC7-946A-C1E5983123DA}">
      <dgm:prSet/>
      <dgm:spPr/>
      <dgm:t>
        <a:bodyPr/>
        <a:lstStyle/>
        <a:p>
          <a:endParaRPr lang="da-DK"/>
        </a:p>
      </dgm:t>
    </dgm:pt>
    <dgm:pt modelId="{D5AFBBDE-4B75-4B86-9DC5-392D2E32D275}" type="sibTrans" cxnId="{863CA44B-EB86-4EC7-946A-C1E5983123DA}">
      <dgm:prSet/>
      <dgm:spPr/>
      <dgm:t>
        <a:bodyPr/>
        <a:lstStyle/>
        <a:p>
          <a:endParaRPr lang="da-DK"/>
        </a:p>
      </dgm:t>
    </dgm:pt>
    <dgm:pt modelId="{0D2EF755-D551-475D-82FD-B205EC8DE085}">
      <dgm:prSet phldrT="[Tekst]" custT="1"/>
      <dgm:spPr>
        <a:solidFill>
          <a:srgbClr val="FFC000"/>
        </a:solidFill>
      </dgm:spPr>
      <dgm:t>
        <a:bodyPr/>
        <a:lstStyle/>
        <a:p>
          <a:r>
            <a:rPr lang="da-DK" sz="1600" b="1" dirty="0"/>
            <a:t>Instruktion og oplæring</a:t>
          </a:r>
        </a:p>
      </dgm:t>
    </dgm:pt>
    <dgm:pt modelId="{E05BF647-2442-42F7-A21D-93DE285C1BCB}" type="parTrans" cxnId="{CCD21D7B-8193-4B98-BF97-7808A2FD5470}">
      <dgm:prSet/>
      <dgm:spPr/>
      <dgm:t>
        <a:bodyPr/>
        <a:lstStyle/>
        <a:p>
          <a:endParaRPr lang="da-DK"/>
        </a:p>
      </dgm:t>
    </dgm:pt>
    <dgm:pt modelId="{A9BD804F-1ACE-4A82-989F-B207953BC570}" type="sibTrans" cxnId="{CCD21D7B-8193-4B98-BF97-7808A2FD5470}">
      <dgm:prSet/>
      <dgm:spPr/>
      <dgm:t>
        <a:bodyPr/>
        <a:lstStyle/>
        <a:p>
          <a:endParaRPr lang="da-DK"/>
        </a:p>
      </dgm:t>
    </dgm:pt>
    <dgm:pt modelId="{4EFE45B5-13F5-46AE-8FA3-5981389110F2}">
      <dgm:prSet phldrT="[Tekst]" custT="1"/>
      <dgm:spPr/>
      <dgm:t>
        <a:bodyPr/>
        <a:lstStyle/>
        <a:p>
          <a:r>
            <a:rPr lang="da-DK" sz="1600" b="1" dirty="0"/>
            <a:t>Kontroller – arbejds-miljøgen-</a:t>
          </a:r>
          <a:r>
            <a:rPr lang="da-DK" sz="1600" b="1" dirty="0" err="1"/>
            <a:t>nemgang</a:t>
          </a:r>
          <a:endParaRPr lang="da-DK" sz="1600" b="1" dirty="0"/>
        </a:p>
      </dgm:t>
    </dgm:pt>
    <dgm:pt modelId="{E381FBBA-C563-4D66-BC96-507297B5C409}" type="parTrans" cxnId="{7D0CC575-F8AD-40A0-B6BC-F31BA696ABBC}">
      <dgm:prSet/>
      <dgm:spPr/>
      <dgm:t>
        <a:bodyPr/>
        <a:lstStyle/>
        <a:p>
          <a:endParaRPr lang="da-DK"/>
        </a:p>
      </dgm:t>
    </dgm:pt>
    <dgm:pt modelId="{8266F628-5413-4695-A4E4-05EEB73F84B9}" type="sibTrans" cxnId="{7D0CC575-F8AD-40A0-B6BC-F31BA696ABBC}">
      <dgm:prSet/>
      <dgm:spPr/>
      <dgm:t>
        <a:bodyPr/>
        <a:lstStyle/>
        <a:p>
          <a:endParaRPr lang="da-DK"/>
        </a:p>
      </dgm:t>
    </dgm:pt>
    <dgm:pt modelId="{606CEB35-47D8-4EED-B7E0-DA2F1C61A5FD}">
      <dgm:prSet phldrT="[Tekst]" custT="1"/>
      <dgm:spPr/>
      <dgm:t>
        <a:bodyPr/>
        <a:lstStyle/>
        <a:p>
          <a:r>
            <a:rPr lang="da-DK" sz="1600" b="1" dirty="0"/>
            <a:t>Revider mindst hvert 3. år</a:t>
          </a:r>
        </a:p>
      </dgm:t>
    </dgm:pt>
    <dgm:pt modelId="{3D714343-E7B0-4094-99D2-1F2FDF86671F}" type="parTrans" cxnId="{AEA50319-7FAA-4122-B575-AFBCAEF02482}">
      <dgm:prSet/>
      <dgm:spPr/>
      <dgm:t>
        <a:bodyPr/>
        <a:lstStyle/>
        <a:p>
          <a:endParaRPr lang="da-DK"/>
        </a:p>
      </dgm:t>
    </dgm:pt>
    <dgm:pt modelId="{9F5CAC1B-54B8-4802-87C9-0B2E86140B5C}" type="sibTrans" cxnId="{AEA50319-7FAA-4122-B575-AFBCAEF02482}">
      <dgm:prSet/>
      <dgm:spPr/>
      <dgm:t>
        <a:bodyPr/>
        <a:lstStyle/>
        <a:p>
          <a:endParaRPr lang="da-DK"/>
        </a:p>
      </dgm:t>
    </dgm:pt>
    <dgm:pt modelId="{E6D5A0DA-6419-412D-9649-EEF769A4C2D5}" type="pres">
      <dgm:prSet presAssocID="{2AD93177-7D90-4FF9-8351-8B2A24BA427E}" presName="CompostProcess" presStyleCnt="0">
        <dgm:presLayoutVars>
          <dgm:dir/>
          <dgm:resizeHandles val="exact"/>
        </dgm:presLayoutVars>
      </dgm:prSet>
      <dgm:spPr/>
    </dgm:pt>
    <dgm:pt modelId="{D9808CD8-DB29-46D5-8381-FFB10C96957F}" type="pres">
      <dgm:prSet presAssocID="{2AD93177-7D90-4FF9-8351-8B2A24BA427E}" presName="arrow" presStyleLbl="bgShp" presStyleIdx="0" presStyleCnt="1" custScaleX="117647" custLinFactNeighborX="10978"/>
      <dgm:spPr/>
    </dgm:pt>
    <dgm:pt modelId="{7AA8E308-81E4-4916-8AEB-9389453D272E}" type="pres">
      <dgm:prSet presAssocID="{2AD93177-7D90-4FF9-8351-8B2A24BA427E}" presName="linearProcess" presStyleCnt="0"/>
      <dgm:spPr/>
    </dgm:pt>
    <dgm:pt modelId="{0DCFB5DB-C6E1-4821-ABA9-FA0F40ADAD65}" type="pres">
      <dgm:prSet presAssocID="{25C8D8A6-D693-49CD-9DF3-9F85ABF064E1}" presName="textNode" presStyleLbl="node1" presStyleIdx="0" presStyleCnt="6">
        <dgm:presLayoutVars>
          <dgm:bulletEnabled val="1"/>
        </dgm:presLayoutVars>
      </dgm:prSet>
      <dgm:spPr/>
    </dgm:pt>
    <dgm:pt modelId="{06E7C88E-2A1A-43AA-BBD0-E9FFCAB84348}" type="pres">
      <dgm:prSet presAssocID="{D5AFBBDE-4B75-4B86-9DC5-392D2E32D275}" presName="sibTrans" presStyleCnt="0"/>
      <dgm:spPr/>
    </dgm:pt>
    <dgm:pt modelId="{067D739E-DBBD-4DA6-8AD3-AAE3A87331FC}" type="pres">
      <dgm:prSet presAssocID="{0D2EF755-D551-475D-82FD-B205EC8DE085}" presName="textNode" presStyleLbl="node1" presStyleIdx="1" presStyleCnt="6">
        <dgm:presLayoutVars>
          <dgm:bulletEnabled val="1"/>
        </dgm:presLayoutVars>
      </dgm:prSet>
      <dgm:spPr/>
    </dgm:pt>
    <dgm:pt modelId="{BCB1A1EA-B3E5-4DD2-BAE1-7E3212926101}" type="pres">
      <dgm:prSet presAssocID="{A9BD804F-1ACE-4A82-989F-B207953BC570}" presName="sibTrans" presStyleCnt="0"/>
      <dgm:spPr/>
    </dgm:pt>
    <dgm:pt modelId="{86058713-1251-4D63-A44F-6AAA2D778552}" type="pres">
      <dgm:prSet presAssocID="{4EFE45B5-13F5-46AE-8FA3-5981389110F2}" presName="textNode" presStyleLbl="node1" presStyleIdx="2" presStyleCnt="6">
        <dgm:presLayoutVars>
          <dgm:bulletEnabled val="1"/>
        </dgm:presLayoutVars>
      </dgm:prSet>
      <dgm:spPr/>
    </dgm:pt>
    <dgm:pt modelId="{C391F2EF-3AD8-4A8F-B797-11B2A6E48947}" type="pres">
      <dgm:prSet presAssocID="{8266F628-5413-4695-A4E4-05EEB73F84B9}" presName="sibTrans" presStyleCnt="0"/>
      <dgm:spPr/>
    </dgm:pt>
    <dgm:pt modelId="{CA307E02-345D-4656-9B4B-44144C93662C}" type="pres">
      <dgm:prSet presAssocID="{606CEB35-47D8-4EED-B7E0-DA2F1C61A5FD}" presName="textNode" presStyleLbl="node1" presStyleIdx="3" presStyleCnt="6">
        <dgm:presLayoutVars>
          <dgm:bulletEnabled val="1"/>
        </dgm:presLayoutVars>
      </dgm:prSet>
      <dgm:spPr/>
    </dgm:pt>
    <dgm:pt modelId="{BA96742A-F0EA-440E-815B-61DDD10DFD9E}" type="pres">
      <dgm:prSet presAssocID="{9F5CAC1B-54B8-4802-87C9-0B2E86140B5C}" presName="sibTrans" presStyleCnt="0"/>
      <dgm:spPr/>
    </dgm:pt>
    <dgm:pt modelId="{47B75701-3867-45A5-85D8-D612A20E470C}" type="pres">
      <dgm:prSet presAssocID="{EBA21115-95C8-4AE2-AE69-95A7D8C2C0F7}" presName="textNode" presStyleLbl="node1" presStyleIdx="4" presStyleCnt="6">
        <dgm:presLayoutVars>
          <dgm:bulletEnabled val="1"/>
        </dgm:presLayoutVars>
      </dgm:prSet>
      <dgm:spPr/>
    </dgm:pt>
    <dgm:pt modelId="{4DD11578-A279-4CBA-975C-C144F137C5F1}" type="pres">
      <dgm:prSet presAssocID="{1D336D5E-79F9-4507-B0E2-5824B59E38A9}" presName="sibTrans" presStyleCnt="0"/>
      <dgm:spPr/>
    </dgm:pt>
    <dgm:pt modelId="{5556FE49-1CB2-49AC-80F8-C8A968E55C8B}" type="pres">
      <dgm:prSet presAssocID="{EE0D8E4D-A05E-4BF9-AD95-229284FB7764}" presName="textNode" presStyleLbl="node1" presStyleIdx="5" presStyleCnt="6">
        <dgm:presLayoutVars>
          <dgm:bulletEnabled val="1"/>
        </dgm:presLayoutVars>
      </dgm:prSet>
      <dgm:spPr/>
    </dgm:pt>
  </dgm:ptLst>
  <dgm:cxnLst>
    <dgm:cxn modelId="{3E8F9B18-D26D-4769-A4BF-2B5E8B220EF8}" type="presOf" srcId="{EE0D8E4D-A05E-4BF9-AD95-229284FB7764}" destId="{5556FE49-1CB2-49AC-80F8-C8A968E55C8B}" srcOrd="0" destOrd="0" presId="urn:microsoft.com/office/officeart/2005/8/layout/hProcess9"/>
    <dgm:cxn modelId="{AEA50319-7FAA-4122-B575-AFBCAEF02482}" srcId="{2AD93177-7D90-4FF9-8351-8B2A24BA427E}" destId="{606CEB35-47D8-4EED-B7E0-DA2F1C61A5FD}" srcOrd="3" destOrd="0" parTransId="{3D714343-E7B0-4094-99D2-1F2FDF86671F}" sibTransId="{9F5CAC1B-54B8-4802-87C9-0B2E86140B5C}"/>
    <dgm:cxn modelId="{DF7E4033-7449-4ADD-9B3A-A792E799ADFB}" type="presOf" srcId="{2AD93177-7D90-4FF9-8351-8B2A24BA427E}" destId="{E6D5A0DA-6419-412D-9649-EEF769A4C2D5}" srcOrd="0" destOrd="0" presId="urn:microsoft.com/office/officeart/2005/8/layout/hProcess9"/>
    <dgm:cxn modelId="{52230260-ED50-49AC-9C09-7BE264619E32}" srcId="{2AD93177-7D90-4FF9-8351-8B2A24BA427E}" destId="{EBA21115-95C8-4AE2-AE69-95A7D8C2C0F7}" srcOrd="4" destOrd="0" parTransId="{C23030B1-2AC9-46E5-BC8C-1DB4FC1795F2}" sibTransId="{1D336D5E-79F9-4507-B0E2-5824B59E38A9}"/>
    <dgm:cxn modelId="{7F25EF41-E8F7-4BD1-A070-5E10718660E8}" type="presOf" srcId="{EBA21115-95C8-4AE2-AE69-95A7D8C2C0F7}" destId="{47B75701-3867-45A5-85D8-D612A20E470C}" srcOrd="0" destOrd="0" presId="urn:microsoft.com/office/officeart/2005/8/layout/hProcess9"/>
    <dgm:cxn modelId="{863CA44B-EB86-4EC7-946A-C1E5983123DA}" srcId="{2AD93177-7D90-4FF9-8351-8B2A24BA427E}" destId="{25C8D8A6-D693-49CD-9DF3-9F85ABF064E1}" srcOrd="0" destOrd="0" parTransId="{B3001DAB-8434-431B-A92D-62CEE6E0733C}" sibTransId="{D5AFBBDE-4B75-4B86-9DC5-392D2E32D275}"/>
    <dgm:cxn modelId="{7885C571-9ADF-415B-A5A7-FFE1BDEA3D11}" type="presOf" srcId="{4EFE45B5-13F5-46AE-8FA3-5981389110F2}" destId="{86058713-1251-4D63-A44F-6AAA2D778552}" srcOrd="0" destOrd="0" presId="urn:microsoft.com/office/officeart/2005/8/layout/hProcess9"/>
    <dgm:cxn modelId="{7D0CC575-F8AD-40A0-B6BC-F31BA696ABBC}" srcId="{2AD93177-7D90-4FF9-8351-8B2A24BA427E}" destId="{4EFE45B5-13F5-46AE-8FA3-5981389110F2}" srcOrd="2" destOrd="0" parTransId="{E381FBBA-C563-4D66-BC96-507297B5C409}" sibTransId="{8266F628-5413-4695-A4E4-05EEB73F84B9}"/>
    <dgm:cxn modelId="{8D86CA79-EE8D-4367-A6BE-7C8A2566E922}" type="presOf" srcId="{0D2EF755-D551-475D-82FD-B205EC8DE085}" destId="{067D739E-DBBD-4DA6-8AD3-AAE3A87331FC}" srcOrd="0" destOrd="0" presId="urn:microsoft.com/office/officeart/2005/8/layout/hProcess9"/>
    <dgm:cxn modelId="{CCD21D7B-8193-4B98-BF97-7808A2FD5470}" srcId="{2AD93177-7D90-4FF9-8351-8B2A24BA427E}" destId="{0D2EF755-D551-475D-82FD-B205EC8DE085}" srcOrd="1" destOrd="0" parTransId="{E05BF647-2442-42F7-A21D-93DE285C1BCB}" sibTransId="{A9BD804F-1ACE-4A82-989F-B207953BC570}"/>
    <dgm:cxn modelId="{DFEBEC93-F71C-4C0A-9A71-3A701A892D91}" type="presOf" srcId="{606CEB35-47D8-4EED-B7E0-DA2F1C61A5FD}" destId="{CA307E02-345D-4656-9B4B-44144C93662C}" srcOrd="0" destOrd="0" presId="urn:microsoft.com/office/officeart/2005/8/layout/hProcess9"/>
    <dgm:cxn modelId="{7EB6C2A8-47B5-473F-89D9-17D252D85891}" type="presOf" srcId="{25C8D8A6-D693-49CD-9DF3-9F85ABF064E1}" destId="{0DCFB5DB-C6E1-4821-ABA9-FA0F40ADAD65}" srcOrd="0" destOrd="0" presId="urn:microsoft.com/office/officeart/2005/8/layout/hProcess9"/>
    <dgm:cxn modelId="{394B36B6-8E0E-456F-83A4-B64340C32884}" srcId="{2AD93177-7D90-4FF9-8351-8B2A24BA427E}" destId="{EE0D8E4D-A05E-4BF9-AD95-229284FB7764}" srcOrd="5" destOrd="0" parTransId="{E6D406A7-EEFB-4472-84C5-D93560E378BA}" sibTransId="{9D0F2007-FF71-461A-93F9-22B6AC12EC90}"/>
    <dgm:cxn modelId="{87AC59CF-FA2C-4413-87E5-107E4AEAA0C9}" type="presParOf" srcId="{E6D5A0DA-6419-412D-9649-EEF769A4C2D5}" destId="{D9808CD8-DB29-46D5-8381-FFB10C96957F}" srcOrd="0" destOrd="0" presId="urn:microsoft.com/office/officeart/2005/8/layout/hProcess9"/>
    <dgm:cxn modelId="{137AEC7D-0D25-4FDE-BBCF-CB2008B514B6}" type="presParOf" srcId="{E6D5A0DA-6419-412D-9649-EEF769A4C2D5}" destId="{7AA8E308-81E4-4916-8AEB-9389453D272E}" srcOrd="1" destOrd="0" presId="urn:microsoft.com/office/officeart/2005/8/layout/hProcess9"/>
    <dgm:cxn modelId="{EC7F2D13-04F2-4ACB-85BD-174FAD881E33}" type="presParOf" srcId="{7AA8E308-81E4-4916-8AEB-9389453D272E}" destId="{0DCFB5DB-C6E1-4821-ABA9-FA0F40ADAD65}" srcOrd="0" destOrd="0" presId="urn:microsoft.com/office/officeart/2005/8/layout/hProcess9"/>
    <dgm:cxn modelId="{7CE59AA5-F630-4023-81EB-E0074B19AC9A}" type="presParOf" srcId="{7AA8E308-81E4-4916-8AEB-9389453D272E}" destId="{06E7C88E-2A1A-43AA-BBD0-E9FFCAB84348}" srcOrd="1" destOrd="0" presId="urn:microsoft.com/office/officeart/2005/8/layout/hProcess9"/>
    <dgm:cxn modelId="{46F127D9-F820-4EB9-B4B4-590ED75681F6}" type="presParOf" srcId="{7AA8E308-81E4-4916-8AEB-9389453D272E}" destId="{067D739E-DBBD-4DA6-8AD3-AAE3A87331FC}" srcOrd="2" destOrd="0" presId="urn:microsoft.com/office/officeart/2005/8/layout/hProcess9"/>
    <dgm:cxn modelId="{F973A358-8A2C-4F16-9AED-01E222295464}" type="presParOf" srcId="{7AA8E308-81E4-4916-8AEB-9389453D272E}" destId="{BCB1A1EA-B3E5-4DD2-BAE1-7E3212926101}" srcOrd="3" destOrd="0" presId="urn:microsoft.com/office/officeart/2005/8/layout/hProcess9"/>
    <dgm:cxn modelId="{DEF1BFA2-6673-4D73-B3BC-E78FBC0938BA}" type="presParOf" srcId="{7AA8E308-81E4-4916-8AEB-9389453D272E}" destId="{86058713-1251-4D63-A44F-6AAA2D778552}" srcOrd="4" destOrd="0" presId="urn:microsoft.com/office/officeart/2005/8/layout/hProcess9"/>
    <dgm:cxn modelId="{7C48E23E-FD72-4242-98C5-9B8EDD121991}" type="presParOf" srcId="{7AA8E308-81E4-4916-8AEB-9389453D272E}" destId="{C391F2EF-3AD8-4A8F-B797-11B2A6E48947}" srcOrd="5" destOrd="0" presId="urn:microsoft.com/office/officeart/2005/8/layout/hProcess9"/>
    <dgm:cxn modelId="{0B4AFBF3-F35B-42C3-A630-08AD86D0283F}" type="presParOf" srcId="{7AA8E308-81E4-4916-8AEB-9389453D272E}" destId="{CA307E02-345D-4656-9B4B-44144C93662C}" srcOrd="6" destOrd="0" presId="urn:microsoft.com/office/officeart/2005/8/layout/hProcess9"/>
    <dgm:cxn modelId="{5642FE34-CB5C-4C49-B2D7-A8157F67719E}" type="presParOf" srcId="{7AA8E308-81E4-4916-8AEB-9389453D272E}" destId="{BA96742A-F0EA-440E-815B-61DDD10DFD9E}" srcOrd="7" destOrd="0" presId="urn:microsoft.com/office/officeart/2005/8/layout/hProcess9"/>
    <dgm:cxn modelId="{F7A02927-11FD-4F13-ADAD-51E177204C48}" type="presParOf" srcId="{7AA8E308-81E4-4916-8AEB-9389453D272E}" destId="{47B75701-3867-45A5-85D8-D612A20E470C}" srcOrd="8" destOrd="0" presId="urn:microsoft.com/office/officeart/2005/8/layout/hProcess9"/>
    <dgm:cxn modelId="{8A7A906C-568E-411F-BAE8-6DCD8E5AE126}" type="presParOf" srcId="{7AA8E308-81E4-4916-8AEB-9389453D272E}" destId="{4DD11578-A279-4CBA-975C-C144F137C5F1}" srcOrd="9" destOrd="0" presId="urn:microsoft.com/office/officeart/2005/8/layout/hProcess9"/>
    <dgm:cxn modelId="{F44C30AC-7364-43F5-B33A-03B0ECC85E61}" type="presParOf" srcId="{7AA8E308-81E4-4916-8AEB-9389453D272E}" destId="{5556FE49-1CB2-49AC-80F8-C8A968E55C8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93177-7D90-4FF9-8351-8B2A24BA427E}" type="doc">
      <dgm:prSet loTypeId="urn:microsoft.com/office/officeart/2005/8/layout/hProcess9" loCatId="process" qsTypeId="urn:microsoft.com/office/officeart/2005/8/quickstyle/simple1" qsCatId="simple" csTypeId="urn:microsoft.com/office/officeart/2005/8/colors/accent1_2" csCatId="accent1" phldr="1"/>
      <dgm:spPr/>
    </dgm:pt>
    <dgm:pt modelId="{6EBB4CB3-7903-4E14-BB49-F4E73D596745}">
      <dgm:prSet phldrT="[Tekst]" custT="1"/>
      <dgm:spPr/>
      <dgm:t>
        <a:bodyPr/>
        <a:lstStyle/>
        <a:p>
          <a:r>
            <a:rPr lang="da-DK" sz="1600" b="1" dirty="0"/>
            <a:t>Ryd op i produkterne</a:t>
          </a:r>
        </a:p>
      </dgm:t>
    </dgm:pt>
    <dgm:pt modelId="{7D219F1C-A3F0-42DF-B580-E181FC4004C3}" type="parTrans" cxnId="{740D5B38-8FA4-418E-957E-56B21DF80A94}">
      <dgm:prSet/>
      <dgm:spPr/>
      <dgm:t>
        <a:bodyPr/>
        <a:lstStyle/>
        <a:p>
          <a:endParaRPr lang="da-DK"/>
        </a:p>
      </dgm:t>
    </dgm:pt>
    <dgm:pt modelId="{58C2F5FE-37E7-44E9-9CD3-E8A83731A7BA}" type="sibTrans" cxnId="{740D5B38-8FA4-418E-957E-56B21DF80A94}">
      <dgm:prSet/>
      <dgm:spPr/>
      <dgm:t>
        <a:bodyPr/>
        <a:lstStyle/>
        <a:p>
          <a:endParaRPr lang="da-DK"/>
        </a:p>
      </dgm:t>
    </dgm:pt>
    <dgm:pt modelId="{89BBE216-FC82-4559-8FAD-B2AAB91664AC}">
      <dgm:prSet phldrT="[Tekst]" custT="1"/>
      <dgm:spPr/>
      <dgm:t>
        <a:bodyPr/>
        <a:lstStyle/>
        <a:p>
          <a:r>
            <a:rPr lang="da-DK" sz="1600" b="1" dirty="0"/>
            <a:t>Indhente sikkerheds-datablade</a:t>
          </a:r>
        </a:p>
      </dgm:t>
    </dgm:pt>
    <dgm:pt modelId="{21A07F39-45DD-4ADB-BDB3-4A1356E6CC06}" type="parTrans" cxnId="{82075DB7-5EEF-4E2B-8805-7FAF2DDED4DC}">
      <dgm:prSet/>
      <dgm:spPr/>
      <dgm:t>
        <a:bodyPr/>
        <a:lstStyle/>
        <a:p>
          <a:endParaRPr lang="da-DK"/>
        </a:p>
      </dgm:t>
    </dgm:pt>
    <dgm:pt modelId="{0EF99A2D-6747-4FA1-814A-B06BCAC1D352}" type="sibTrans" cxnId="{82075DB7-5EEF-4E2B-8805-7FAF2DDED4DC}">
      <dgm:prSet/>
      <dgm:spPr/>
      <dgm:t>
        <a:bodyPr/>
        <a:lstStyle/>
        <a:p>
          <a:endParaRPr lang="da-DK"/>
        </a:p>
      </dgm:t>
    </dgm:pt>
    <dgm:pt modelId="{A6F78A43-A391-4569-A79E-ACE8E5DC2242}">
      <dgm:prSet phldrT="[Tekst]" custT="1"/>
      <dgm:spPr>
        <a:solidFill>
          <a:srgbClr val="FFC000"/>
        </a:solidFill>
      </dgm:spPr>
      <dgm:t>
        <a:bodyPr/>
        <a:lstStyle/>
        <a:p>
          <a:r>
            <a:rPr lang="da-DK" sz="1600" b="1" dirty="0"/>
            <a:t>Risikovurder </a:t>
          </a:r>
          <a:r>
            <a:rPr lang="da-DK" sz="1600" b="1" dirty="0" err="1"/>
            <a:t>arbejds</a:t>
          </a:r>
          <a:r>
            <a:rPr lang="da-DK" sz="1600" b="1" dirty="0"/>
            <a:t> processer</a:t>
          </a:r>
        </a:p>
      </dgm:t>
    </dgm:pt>
    <dgm:pt modelId="{A6B34421-1D83-40D3-9378-7D9FD2B96F45}" type="parTrans" cxnId="{A8269219-C3D9-4554-A147-2C2C603668A9}">
      <dgm:prSet/>
      <dgm:spPr/>
      <dgm:t>
        <a:bodyPr/>
        <a:lstStyle/>
        <a:p>
          <a:endParaRPr lang="da-DK"/>
        </a:p>
      </dgm:t>
    </dgm:pt>
    <dgm:pt modelId="{BBEAD51E-368D-42EE-9622-B39AB6B1C190}" type="sibTrans" cxnId="{A8269219-C3D9-4554-A147-2C2C603668A9}">
      <dgm:prSet/>
      <dgm:spPr/>
      <dgm:t>
        <a:bodyPr/>
        <a:lstStyle/>
        <a:p>
          <a:endParaRPr lang="da-DK"/>
        </a:p>
      </dgm:t>
    </dgm:pt>
    <dgm:pt modelId="{CB7BE694-D98D-4976-B719-8E8820781020}">
      <dgm:prSet phldrT="[Tekst]" custT="1"/>
      <dgm:spPr/>
      <dgm:t>
        <a:bodyPr/>
        <a:lstStyle/>
        <a:p>
          <a:r>
            <a:rPr lang="da-DK" sz="1600" b="1" dirty="0"/>
            <a:t>Få et overblik over processer</a:t>
          </a:r>
        </a:p>
      </dgm:t>
    </dgm:pt>
    <dgm:pt modelId="{474BC70D-39C6-4E50-BFDD-2A64063986B9}" type="parTrans" cxnId="{FFE3B8B3-5DA6-4B7F-ABE6-7F567E5A20F6}">
      <dgm:prSet/>
      <dgm:spPr/>
      <dgm:t>
        <a:bodyPr/>
        <a:lstStyle/>
        <a:p>
          <a:endParaRPr lang="da-DK"/>
        </a:p>
      </dgm:t>
    </dgm:pt>
    <dgm:pt modelId="{D82B57F2-A7D1-4212-9114-6053C9BB7C38}" type="sibTrans" cxnId="{FFE3B8B3-5DA6-4B7F-ABE6-7F567E5A20F6}">
      <dgm:prSet/>
      <dgm:spPr/>
      <dgm:t>
        <a:bodyPr/>
        <a:lstStyle/>
        <a:p>
          <a:endParaRPr lang="da-DK"/>
        </a:p>
      </dgm:t>
    </dgm:pt>
    <dgm:pt modelId="{3EAC10CC-2DD2-4D65-AFF5-0A0F081062C7}">
      <dgm:prSet phldrT="[Tekst]" custT="1"/>
      <dgm:spPr/>
      <dgm:t>
        <a:bodyPr/>
        <a:lstStyle/>
        <a:p>
          <a:r>
            <a:rPr lang="da-DK" sz="1600" b="1" dirty="0"/>
            <a:t>Udarbejde en produktliste over farlige stoffer - processer</a:t>
          </a:r>
        </a:p>
      </dgm:t>
    </dgm:pt>
    <dgm:pt modelId="{F6A524E5-D1EF-4692-B0EF-365EB183B47F}" type="parTrans" cxnId="{8F16E337-EC25-49CB-92B4-D6064BF0CA6D}">
      <dgm:prSet/>
      <dgm:spPr/>
      <dgm:t>
        <a:bodyPr/>
        <a:lstStyle/>
        <a:p>
          <a:endParaRPr lang="da-DK"/>
        </a:p>
      </dgm:t>
    </dgm:pt>
    <dgm:pt modelId="{206FB543-A09B-4928-8A66-A7BB7A0CC21B}" type="sibTrans" cxnId="{8F16E337-EC25-49CB-92B4-D6064BF0CA6D}">
      <dgm:prSet/>
      <dgm:spPr/>
      <dgm:t>
        <a:bodyPr/>
        <a:lstStyle/>
        <a:p>
          <a:endParaRPr lang="da-DK"/>
        </a:p>
      </dgm:t>
    </dgm:pt>
    <dgm:pt modelId="{EF13A26E-189F-4EDE-AA59-F76C9E2CC032}">
      <dgm:prSet phldrT="[Tekst]" custT="1"/>
      <dgm:spPr>
        <a:solidFill>
          <a:srgbClr val="FFC000"/>
        </a:solidFill>
      </dgm:spPr>
      <dgm:t>
        <a:bodyPr/>
        <a:lstStyle/>
        <a:p>
          <a:r>
            <a:rPr lang="da-DK" sz="1600" b="1" dirty="0"/>
            <a:t>Forebyg med STOP princip</a:t>
          </a:r>
        </a:p>
      </dgm:t>
    </dgm:pt>
    <dgm:pt modelId="{98419D74-A494-4113-A320-AC53D7B9FF71}" type="parTrans" cxnId="{51B7DE1C-46B5-4814-AE1F-59EF580DFBA4}">
      <dgm:prSet/>
      <dgm:spPr/>
      <dgm:t>
        <a:bodyPr/>
        <a:lstStyle/>
        <a:p>
          <a:endParaRPr lang="da-DK"/>
        </a:p>
      </dgm:t>
    </dgm:pt>
    <dgm:pt modelId="{C02153BC-C18F-4CB4-A8EC-16BDDEE263EB}" type="sibTrans" cxnId="{51B7DE1C-46B5-4814-AE1F-59EF580DFBA4}">
      <dgm:prSet/>
      <dgm:spPr/>
      <dgm:t>
        <a:bodyPr/>
        <a:lstStyle/>
        <a:p>
          <a:endParaRPr lang="da-DK"/>
        </a:p>
      </dgm:t>
    </dgm:pt>
    <dgm:pt modelId="{E6D5A0DA-6419-412D-9649-EEF769A4C2D5}" type="pres">
      <dgm:prSet presAssocID="{2AD93177-7D90-4FF9-8351-8B2A24BA427E}" presName="CompostProcess" presStyleCnt="0">
        <dgm:presLayoutVars>
          <dgm:dir/>
          <dgm:resizeHandles val="exact"/>
        </dgm:presLayoutVars>
      </dgm:prSet>
      <dgm:spPr/>
    </dgm:pt>
    <dgm:pt modelId="{D9808CD8-DB29-46D5-8381-FFB10C96957F}" type="pres">
      <dgm:prSet presAssocID="{2AD93177-7D90-4FF9-8351-8B2A24BA427E}" presName="arrow" presStyleLbl="bgShp" presStyleIdx="0" presStyleCnt="1" custScaleX="117555" custLinFactNeighborX="0" custLinFactNeighborY="1246"/>
      <dgm:spPr/>
    </dgm:pt>
    <dgm:pt modelId="{7AA8E308-81E4-4916-8AEB-9389453D272E}" type="pres">
      <dgm:prSet presAssocID="{2AD93177-7D90-4FF9-8351-8B2A24BA427E}" presName="linearProcess" presStyleCnt="0"/>
      <dgm:spPr/>
    </dgm:pt>
    <dgm:pt modelId="{2BCD4DAF-AFEA-4CCA-AC43-97FB3225EF44}" type="pres">
      <dgm:prSet presAssocID="{6EBB4CB3-7903-4E14-BB49-F4E73D596745}" presName="textNode" presStyleLbl="node1" presStyleIdx="0" presStyleCnt="6">
        <dgm:presLayoutVars>
          <dgm:bulletEnabled val="1"/>
        </dgm:presLayoutVars>
      </dgm:prSet>
      <dgm:spPr/>
    </dgm:pt>
    <dgm:pt modelId="{F10451BF-87A8-4BC3-B35B-8ADA451A9C1B}" type="pres">
      <dgm:prSet presAssocID="{58C2F5FE-37E7-44E9-9CD3-E8A83731A7BA}" presName="sibTrans" presStyleCnt="0"/>
      <dgm:spPr/>
    </dgm:pt>
    <dgm:pt modelId="{507D6983-9043-49C1-AF2A-F5E904D750A6}" type="pres">
      <dgm:prSet presAssocID="{CB7BE694-D98D-4976-B719-8E8820781020}" presName="textNode" presStyleLbl="node1" presStyleIdx="1" presStyleCnt="6">
        <dgm:presLayoutVars>
          <dgm:bulletEnabled val="1"/>
        </dgm:presLayoutVars>
      </dgm:prSet>
      <dgm:spPr/>
    </dgm:pt>
    <dgm:pt modelId="{EC6ABAF0-0FF2-483F-AB94-38A0EDD3AE8B}" type="pres">
      <dgm:prSet presAssocID="{D82B57F2-A7D1-4212-9114-6053C9BB7C38}" presName="sibTrans" presStyleCnt="0"/>
      <dgm:spPr/>
    </dgm:pt>
    <dgm:pt modelId="{7A3AEDC7-EDCC-4424-B2BC-5A8B08619238}" type="pres">
      <dgm:prSet presAssocID="{3EAC10CC-2DD2-4D65-AFF5-0A0F081062C7}" presName="textNode" presStyleLbl="node1" presStyleIdx="2" presStyleCnt="6">
        <dgm:presLayoutVars>
          <dgm:bulletEnabled val="1"/>
        </dgm:presLayoutVars>
      </dgm:prSet>
      <dgm:spPr/>
    </dgm:pt>
    <dgm:pt modelId="{58FB5B97-CE62-40AE-BF6C-2B1E861E441D}" type="pres">
      <dgm:prSet presAssocID="{206FB543-A09B-4928-8A66-A7BB7A0CC21B}" presName="sibTrans" presStyleCnt="0"/>
      <dgm:spPr/>
    </dgm:pt>
    <dgm:pt modelId="{9B4C8E4D-172E-4098-AA1C-B5F2AE099924}" type="pres">
      <dgm:prSet presAssocID="{89BBE216-FC82-4559-8FAD-B2AAB91664AC}" presName="textNode" presStyleLbl="node1" presStyleIdx="3" presStyleCnt="6">
        <dgm:presLayoutVars>
          <dgm:bulletEnabled val="1"/>
        </dgm:presLayoutVars>
      </dgm:prSet>
      <dgm:spPr/>
    </dgm:pt>
    <dgm:pt modelId="{BBF46E4F-C939-431F-AEBF-6FA47E721277}" type="pres">
      <dgm:prSet presAssocID="{0EF99A2D-6747-4FA1-814A-B06BCAC1D352}" presName="sibTrans" presStyleCnt="0"/>
      <dgm:spPr/>
    </dgm:pt>
    <dgm:pt modelId="{BDADCB49-239E-40D5-B9C1-4EFF14522A7E}" type="pres">
      <dgm:prSet presAssocID="{A6F78A43-A391-4569-A79E-ACE8E5DC2242}" presName="textNode" presStyleLbl="node1" presStyleIdx="4" presStyleCnt="6">
        <dgm:presLayoutVars>
          <dgm:bulletEnabled val="1"/>
        </dgm:presLayoutVars>
      </dgm:prSet>
      <dgm:spPr/>
    </dgm:pt>
    <dgm:pt modelId="{56B7CE8A-CDEA-4E72-9EA3-892B20C3C1B7}" type="pres">
      <dgm:prSet presAssocID="{BBEAD51E-368D-42EE-9622-B39AB6B1C190}" presName="sibTrans" presStyleCnt="0"/>
      <dgm:spPr/>
    </dgm:pt>
    <dgm:pt modelId="{39A08EEF-1250-4EF9-8950-8C5E6C236BF3}" type="pres">
      <dgm:prSet presAssocID="{EF13A26E-189F-4EDE-AA59-F76C9E2CC032}" presName="textNode" presStyleLbl="node1" presStyleIdx="5" presStyleCnt="6">
        <dgm:presLayoutVars>
          <dgm:bulletEnabled val="1"/>
        </dgm:presLayoutVars>
      </dgm:prSet>
      <dgm:spPr/>
    </dgm:pt>
  </dgm:ptLst>
  <dgm:cxnLst>
    <dgm:cxn modelId="{04B36003-8135-49B2-B8D4-EACBEF121041}" type="presOf" srcId="{89BBE216-FC82-4559-8FAD-B2AAB91664AC}" destId="{9B4C8E4D-172E-4098-AA1C-B5F2AE099924}" srcOrd="0" destOrd="0" presId="urn:microsoft.com/office/officeart/2005/8/layout/hProcess9"/>
    <dgm:cxn modelId="{A8269219-C3D9-4554-A147-2C2C603668A9}" srcId="{2AD93177-7D90-4FF9-8351-8B2A24BA427E}" destId="{A6F78A43-A391-4569-A79E-ACE8E5DC2242}" srcOrd="4" destOrd="0" parTransId="{A6B34421-1D83-40D3-9378-7D9FD2B96F45}" sibTransId="{BBEAD51E-368D-42EE-9622-B39AB6B1C190}"/>
    <dgm:cxn modelId="{51B7DE1C-46B5-4814-AE1F-59EF580DFBA4}" srcId="{2AD93177-7D90-4FF9-8351-8B2A24BA427E}" destId="{EF13A26E-189F-4EDE-AA59-F76C9E2CC032}" srcOrd="5" destOrd="0" parTransId="{98419D74-A494-4113-A320-AC53D7B9FF71}" sibTransId="{C02153BC-C18F-4CB4-A8EC-16BDDEE263EB}"/>
    <dgm:cxn modelId="{DF7E4033-7449-4ADD-9B3A-A792E799ADFB}" type="presOf" srcId="{2AD93177-7D90-4FF9-8351-8B2A24BA427E}" destId="{E6D5A0DA-6419-412D-9649-EEF769A4C2D5}" srcOrd="0" destOrd="0" presId="urn:microsoft.com/office/officeart/2005/8/layout/hProcess9"/>
    <dgm:cxn modelId="{8F16E337-EC25-49CB-92B4-D6064BF0CA6D}" srcId="{2AD93177-7D90-4FF9-8351-8B2A24BA427E}" destId="{3EAC10CC-2DD2-4D65-AFF5-0A0F081062C7}" srcOrd="2" destOrd="0" parTransId="{F6A524E5-D1EF-4692-B0EF-365EB183B47F}" sibTransId="{206FB543-A09B-4928-8A66-A7BB7A0CC21B}"/>
    <dgm:cxn modelId="{740D5B38-8FA4-418E-957E-56B21DF80A94}" srcId="{2AD93177-7D90-4FF9-8351-8B2A24BA427E}" destId="{6EBB4CB3-7903-4E14-BB49-F4E73D596745}" srcOrd="0" destOrd="0" parTransId="{7D219F1C-A3F0-42DF-B580-E181FC4004C3}" sibTransId="{58C2F5FE-37E7-44E9-9CD3-E8A83731A7BA}"/>
    <dgm:cxn modelId="{D4C4AA49-A80E-46BD-9566-5DE4D0CD46D0}" type="presOf" srcId="{A6F78A43-A391-4569-A79E-ACE8E5DC2242}" destId="{BDADCB49-239E-40D5-B9C1-4EFF14522A7E}" srcOrd="0" destOrd="0" presId="urn:microsoft.com/office/officeart/2005/8/layout/hProcess9"/>
    <dgm:cxn modelId="{6B37CD87-0D84-4A9A-92D9-9F104E3DDCFA}" type="presOf" srcId="{6EBB4CB3-7903-4E14-BB49-F4E73D596745}" destId="{2BCD4DAF-AFEA-4CCA-AC43-97FB3225EF44}" srcOrd="0" destOrd="0" presId="urn:microsoft.com/office/officeart/2005/8/layout/hProcess9"/>
    <dgm:cxn modelId="{FFE3B8B3-5DA6-4B7F-ABE6-7F567E5A20F6}" srcId="{2AD93177-7D90-4FF9-8351-8B2A24BA427E}" destId="{CB7BE694-D98D-4976-B719-8E8820781020}" srcOrd="1" destOrd="0" parTransId="{474BC70D-39C6-4E50-BFDD-2A64063986B9}" sibTransId="{D82B57F2-A7D1-4212-9114-6053C9BB7C38}"/>
    <dgm:cxn modelId="{F18525B6-7AAC-48C6-B621-8BFDEA83CD2D}" type="presOf" srcId="{EF13A26E-189F-4EDE-AA59-F76C9E2CC032}" destId="{39A08EEF-1250-4EF9-8950-8C5E6C236BF3}" srcOrd="0" destOrd="0" presId="urn:microsoft.com/office/officeart/2005/8/layout/hProcess9"/>
    <dgm:cxn modelId="{82075DB7-5EEF-4E2B-8805-7FAF2DDED4DC}" srcId="{2AD93177-7D90-4FF9-8351-8B2A24BA427E}" destId="{89BBE216-FC82-4559-8FAD-B2AAB91664AC}" srcOrd="3" destOrd="0" parTransId="{21A07F39-45DD-4ADB-BDB3-4A1356E6CC06}" sibTransId="{0EF99A2D-6747-4FA1-814A-B06BCAC1D352}"/>
    <dgm:cxn modelId="{587333DB-AEC0-4A98-9E76-B05894F8DBC2}" type="presOf" srcId="{CB7BE694-D98D-4976-B719-8E8820781020}" destId="{507D6983-9043-49C1-AF2A-F5E904D750A6}" srcOrd="0" destOrd="0" presId="urn:microsoft.com/office/officeart/2005/8/layout/hProcess9"/>
    <dgm:cxn modelId="{570517DF-0B26-473D-9FF2-A5DE55CC10E6}" type="presOf" srcId="{3EAC10CC-2DD2-4D65-AFF5-0A0F081062C7}" destId="{7A3AEDC7-EDCC-4424-B2BC-5A8B08619238}" srcOrd="0" destOrd="0" presId="urn:microsoft.com/office/officeart/2005/8/layout/hProcess9"/>
    <dgm:cxn modelId="{87AC59CF-FA2C-4413-87E5-107E4AEAA0C9}" type="presParOf" srcId="{E6D5A0DA-6419-412D-9649-EEF769A4C2D5}" destId="{D9808CD8-DB29-46D5-8381-FFB10C96957F}" srcOrd="0" destOrd="0" presId="urn:microsoft.com/office/officeart/2005/8/layout/hProcess9"/>
    <dgm:cxn modelId="{137AEC7D-0D25-4FDE-BBCF-CB2008B514B6}" type="presParOf" srcId="{E6D5A0DA-6419-412D-9649-EEF769A4C2D5}" destId="{7AA8E308-81E4-4916-8AEB-9389453D272E}" srcOrd="1" destOrd="0" presId="urn:microsoft.com/office/officeart/2005/8/layout/hProcess9"/>
    <dgm:cxn modelId="{DDD7D173-6C4C-4EF0-B29D-AC3352331282}" type="presParOf" srcId="{7AA8E308-81E4-4916-8AEB-9389453D272E}" destId="{2BCD4DAF-AFEA-4CCA-AC43-97FB3225EF44}" srcOrd="0" destOrd="0" presId="urn:microsoft.com/office/officeart/2005/8/layout/hProcess9"/>
    <dgm:cxn modelId="{70EE57CF-5F44-4519-B22A-1782BD4B7ED2}" type="presParOf" srcId="{7AA8E308-81E4-4916-8AEB-9389453D272E}" destId="{F10451BF-87A8-4BC3-B35B-8ADA451A9C1B}" srcOrd="1" destOrd="0" presId="urn:microsoft.com/office/officeart/2005/8/layout/hProcess9"/>
    <dgm:cxn modelId="{42BD9328-FC67-4273-B301-D67175850AA5}" type="presParOf" srcId="{7AA8E308-81E4-4916-8AEB-9389453D272E}" destId="{507D6983-9043-49C1-AF2A-F5E904D750A6}" srcOrd="2" destOrd="0" presId="urn:microsoft.com/office/officeart/2005/8/layout/hProcess9"/>
    <dgm:cxn modelId="{12CCB92C-564E-450A-9CD8-D4AC106ED1D8}" type="presParOf" srcId="{7AA8E308-81E4-4916-8AEB-9389453D272E}" destId="{EC6ABAF0-0FF2-483F-AB94-38A0EDD3AE8B}" srcOrd="3" destOrd="0" presId="urn:microsoft.com/office/officeart/2005/8/layout/hProcess9"/>
    <dgm:cxn modelId="{E99B1FCF-54CE-47E1-AFFB-09930EF4B17D}" type="presParOf" srcId="{7AA8E308-81E4-4916-8AEB-9389453D272E}" destId="{7A3AEDC7-EDCC-4424-B2BC-5A8B08619238}" srcOrd="4" destOrd="0" presId="urn:microsoft.com/office/officeart/2005/8/layout/hProcess9"/>
    <dgm:cxn modelId="{6B7344E7-7A5B-4A7B-B0F2-DE697914B9B5}" type="presParOf" srcId="{7AA8E308-81E4-4916-8AEB-9389453D272E}" destId="{58FB5B97-CE62-40AE-BF6C-2B1E861E441D}" srcOrd="5" destOrd="0" presId="urn:microsoft.com/office/officeart/2005/8/layout/hProcess9"/>
    <dgm:cxn modelId="{B6FECACB-3D2A-4FB0-99AD-42D9AD2E1DA9}" type="presParOf" srcId="{7AA8E308-81E4-4916-8AEB-9389453D272E}" destId="{9B4C8E4D-172E-4098-AA1C-B5F2AE099924}" srcOrd="6" destOrd="0" presId="urn:microsoft.com/office/officeart/2005/8/layout/hProcess9"/>
    <dgm:cxn modelId="{4B3B3327-B314-4F5C-82C3-7DF2397B8C5B}" type="presParOf" srcId="{7AA8E308-81E4-4916-8AEB-9389453D272E}" destId="{BBF46E4F-C939-431F-AEBF-6FA47E721277}" srcOrd="7" destOrd="0" presId="urn:microsoft.com/office/officeart/2005/8/layout/hProcess9"/>
    <dgm:cxn modelId="{114C9E3E-8559-4513-BFAF-91FE79FD3FCA}" type="presParOf" srcId="{7AA8E308-81E4-4916-8AEB-9389453D272E}" destId="{BDADCB49-239E-40D5-B9C1-4EFF14522A7E}" srcOrd="8" destOrd="0" presId="urn:microsoft.com/office/officeart/2005/8/layout/hProcess9"/>
    <dgm:cxn modelId="{384808B0-C0D4-4090-A0FB-0AFA43567CCA}" type="presParOf" srcId="{7AA8E308-81E4-4916-8AEB-9389453D272E}" destId="{56B7CE8A-CDEA-4E72-9EA3-892B20C3C1B7}" srcOrd="9" destOrd="0" presId="urn:microsoft.com/office/officeart/2005/8/layout/hProcess9"/>
    <dgm:cxn modelId="{78A7F0A9-194C-4E74-B208-A857BB59622E}" type="presParOf" srcId="{7AA8E308-81E4-4916-8AEB-9389453D272E}" destId="{39A08EEF-1250-4EF9-8950-8C5E6C236BF3}" srcOrd="1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dgm:t>
        <a:bodyPr/>
        <a:lstStyle/>
        <a:p>
          <a:r>
            <a:rPr lang="da-DK" sz="1600" b="1" dirty="0"/>
            <a:t>Ryd op i produkterne</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5831A21D-5954-435F-8780-A500DDFEF590}">
      <dgm:prSet phldrT="[Tekst]" custT="1"/>
      <dgm:spPr/>
      <dgm:t>
        <a:bodyPr/>
        <a:lstStyle/>
        <a:p>
          <a:r>
            <a:rPr lang="da-DK" sz="1600" b="1" dirty="0"/>
            <a:t>Få et overblik over processer</a:t>
          </a:r>
        </a:p>
      </dgm:t>
    </dgm:pt>
    <dgm:pt modelId="{CF120D92-ECF5-458D-8B5D-45F9676C722D}" type="parTrans" cxnId="{F127631D-60BC-418E-8852-3DE802D9D783}">
      <dgm:prSet/>
      <dgm:spPr/>
      <dgm:t>
        <a:bodyPr/>
        <a:lstStyle/>
        <a:p>
          <a:endParaRPr lang="da-DK"/>
        </a:p>
      </dgm:t>
    </dgm:pt>
    <dgm:pt modelId="{83F73277-87D5-40F1-862A-1A1A1CB424CA}" type="sibTrans" cxnId="{F127631D-60BC-418E-8852-3DE802D9D783}">
      <dgm:prSet/>
      <dgm:spPr/>
      <dgm:t>
        <a:bodyPr/>
        <a:lstStyle/>
        <a:p>
          <a:endParaRPr lang="da-DK"/>
        </a:p>
      </dgm:t>
    </dgm:pt>
    <dgm:pt modelId="{8A945438-044C-409D-B503-303D52B48E0F}">
      <dgm:prSet phldrT="[Tekst]" custT="1"/>
      <dgm:spPr/>
      <dgm:t>
        <a:bodyPr/>
        <a:lstStyle/>
        <a:p>
          <a:r>
            <a:rPr lang="da-DK" sz="1600" b="1" dirty="0"/>
            <a:t>Udarbejde en produktliste over farlige stoffer - processer</a:t>
          </a:r>
        </a:p>
      </dgm:t>
    </dgm:pt>
    <dgm:pt modelId="{6FB67075-5073-4B6E-8462-DB52EEFA1394}" type="parTrans" cxnId="{AB6A1D2E-9FEB-4403-AF65-8790A3228D2A}">
      <dgm:prSet/>
      <dgm:spPr/>
      <dgm:t>
        <a:bodyPr/>
        <a:lstStyle/>
        <a:p>
          <a:endParaRPr lang="da-DK"/>
        </a:p>
      </dgm:t>
    </dgm:pt>
    <dgm:pt modelId="{9064F649-755D-4BEB-8A09-615F9475BEA7}" type="sibTrans" cxnId="{AB6A1D2E-9FEB-4403-AF65-8790A3228D2A}">
      <dgm:prSet/>
      <dgm:spPr/>
      <dgm:t>
        <a:bodyPr/>
        <a:lstStyle/>
        <a:p>
          <a:endParaRPr lang="da-DK"/>
        </a:p>
      </dgm:t>
    </dgm:pt>
    <dgm:pt modelId="{71285616-6EE8-43C0-9E83-F0D06652B06E}">
      <dgm:prSet phldrT="[Tekst]" custT="1"/>
      <dgm:spPr/>
      <dgm:t>
        <a:bodyPr/>
        <a:lstStyle/>
        <a:p>
          <a:r>
            <a:rPr lang="da-DK" sz="1600" b="1" dirty="0"/>
            <a:t>Indhente sikkerheds-datablade</a:t>
          </a:r>
        </a:p>
      </dgm:t>
    </dgm:pt>
    <dgm:pt modelId="{13DE4B0F-669A-4EC5-BE94-61EB062005B2}" type="parTrans" cxnId="{46AC9A1E-39B4-4C8E-B88C-2938154B1FDB}">
      <dgm:prSet/>
      <dgm:spPr/>
      <dgm:t>
        <a:bodyPr/>
        <a:lstStyle/>
        <a:p>
          <a:endParaRPr lang="da-DK"/>
        </a:p>
      </dgm:t>
    </dgm:pt>
    <dgm:pt modelId="{2371533C-D1D8-4CD8-AF2E-3F5E59E09AF3}" type="sibTrans" cxnId="{46AC9A1E-39B4-4C8E-B88C-2938154B1FDB}">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3"/>
      <dgm:spPr/>
    </dgm:pt>
    <dgm:pt modelId="{0FC08F4F-B3EF-4E20-BA07-53F5A88A8212}" type="pres">
      <dgm:prSet presAssocID="{1B057BCB-303F-418E-A02A-D93CE202AA88}" presName="ParentText" presStyleLbl="node1" presStyleIdx="0" presStyleCnt="4" custScaleX="199884">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3">
        <dgm:presLayoutVars>
          <dgm:chMax val="0"/>
          <dgm:chPref val="0"/>
          <dgm:bulletEnabled val="1"/>
        </dgm:presLayoutVars>
      </dgm:prSet>
      <dgm:spPr/>
    </dgm:pt>
    <dgm:pt modelId="{03E9BD5C-4C7E-46CC-8F38-BCFA6C025E5F}" type="pres">
      <dgm:prSet presAssocID="{D56087DC-E630-48BA-9F1C-922780715902}" presName="sibTrans" presStyleCnt="0"/>
      <dgm:spPr/>
    </dgm:pt>
    <dgm:pt modelId="{71162465-9FE0-45E8-880F-A80F85C3A41F}" type="pres">
      <dgm:prSet presAssocID="{5831A21D-5954-435F-8780-A500DDFEF590}" presName="composite" presStyleCnt="0"/>
      <dgm:spPr/>
    </dgm:pt>
    <dgm:pt modelId="{06E2B12E-E67C-498C-950E-572E4FFAC1FF}" type="pres">
      <dgm:prSet presAssocID="{5831A21D-5954-435F-8780-A500DDFEF590}" presName="bentUpArrow1" presStyleLbl="alignImgPlace1" presStyleIdx="1" presStyleCnt="3"/>
      <dgm:spPr/>
    </dgm:pt>
    <dgm:pt modelId="{6D80E7D8-6C0B-40B8-9963-9E84D0A7E3F3}" type="pres">
      <dgm:prSet presAssocID="{5831A21D-5954-435F-8780-A500DDFEF590}" presName="ParentText" presStyleLbl="node1" presStyleIdx="1" presStyleCnt="4" custScaleX="199884">
        <dgm:presLayoutVars>
          <dgm:chMax val="1"/>
          <dgm:chPref val="1"/>
          <dgm:bulletEnabled val="1"/>
        </dgm:presLayoutVars>
      </dgm:prSet>
      <dgm:spPr/>
    </dgm:pt>
    <dgm:pt modelId="{A8B1EE7C-5C0F-45D3-B1D4-7614DBFB1434}" type="pres">
      <dgm:prSet presAssocID="{5831A21D-5954-435F-8780-A500DDFEF590}" presName="ChildText" presStyleLbl="revTx" presStyleIdx="1" presStyleCnt="3">
        <dgm:presLayoutVars>
          <dgm:chMax val="0"/>
          <dgm:chPref val="0"/>
          <dgm:bulletEnabled val="1"/>
        </dgm:presLayoutVars>
      </dgm:prSet>
      <dgm:spPr/>
    </dgm:pt>
    <dgm:pt modelId="{E04B0034-EB3D-467D-9108-4C01F117FC03}" type="pres">
      <dgm:prSet presAssocID="{83F73277-87D5-40F1-862A-1A1A1CB424CA}" presName="sibTrans" presStyleCnt="0"/>
      <dgm:spPr/>
    </dgm:pt>
    <dgm:pt modelId="{905250D7-C10C-4A90-881D-2A1CEE36C53F}" type="pres">
      <dgm:prSet presAssocID="{8A945438-044C-409D-B503-303D52B48E0F}" presName="composite" presStyleCnt="0"/>
      <dgm:spPr/>
    </dgm:pt>
    <dgm:pt modelId="{84EB2B01-0B45-454E-8385-C742D8F35818}" type="pres">
      <dgm:prSet presAssocID="{8A945438-044C-409D-B503-303D52B48E0F}" presName="bentUpArrow1" presStyleLbl="alignImgPlace1" presStyleIdx="2" presStyleCnt="3"/>
      <dgm:spPr/>
    </dgm:pt>
    <dgm:pt modelId="{09608F9F-AC63-48AD-87D0-AB33AAD5EB59}" type="pres">
      <dgm:prSet presAssocID="{8A945438-044C-409D-B503-303D52B48E0F}" presName="ParentText" presStyleLbl="node1" presStyleIdx="2" presStyleCnt="4" custScaleX="199884">
        <dgm:presLayoutVars>
          <dgm:chMax val="1"/>
          <dgm:chPref val="1"/>
          <dgm:bulletEnabled val="1"/>
        </dgm:presLayoutVars>
      </dgm:prSet>
      <dgm:spPr/>
    </dgm:pt>
    <dgm:pt modelId="{9B4CF9AC-62DB-4949-929E-78D848CFBA5D}" type="pres">
      <dgm:prSet presAssocID="{8A945438-044C-409D-B503-303D52B48E0F}" presName="ChildText" presStyleLbl="revTx" presStyleIdx="2" presStyleCnt="3">
        <dgm:presLayoutVars>
          <dgm:chMax val="0"/>
          <dgm:chPref val="0"/>
          <dgm:bulletEnabled val="1"/>
        </dgm:presLayoutVars>
      </dgm:prSet>
      <dgm:spPr/>
    </dgm:pt>
    <dgm:pt modelId="{F3994733-046B-4F92-B692-B4AE391019F8}" type="pres">
      <dgm:prSet presAssocID="{9064F649-755D-4BEB-8A09-615F9475BEA7}" presName="sibTrans" presStyleCnt="0"/>
      <dgm:spPr/>
    </dgm:pt>
    <dgm:pt modelId="{27DEDCA4-128F-4022-8526-FE732E16256B}" type="pres">
      <dgm:prSet presAssocID="{71285616-6EE8-43C0-9E83-F0D06652B06E}" presName="composite" presStyleCnt="0"/>
      <dgm:spPr/>
    </dgm:pt>
    <dgm:pt modelId="{202DD697-5C59-47E7-AA1E-DDA852A108F6}" type="pres">
      <dgm:prSet presAssocID="{71285616-6EE8-43C0-9E83-F0D06652B06E}" presName="ParentText" presStyleLbl="node1" presStyleIdx="3" presStyleCnt="4" custScaleX="199884">
        <dgm:presLayoutVars>
          <dgm:chMax val="1"/>
          <dgm:chPref val="1"/>
          <dgm:bulletEnabled val="1"/>
        </dgm:presLayoutVars>
      </dgm:prSet>
      <dgm:spPr/>
    </dgm:pt>
  </dgm:ptLst>
  <dgm:cxnLst>
    <dgm:cxn modelId="{F127631D-60BC-418E-8852-3DE802D9D783}" srcId="{49C36A1C-B224-467A-B47B-B44F7857F335}" destId="{5831A21D-5954-435F-8780-A500DDFEF590}" srcOrd="1" destOrd="0" parTransId="{CF120D92-ECF5-458D-8B5D-45F9676C722D}" sibTransId="{83F73277-87D5-40F1-862A-1A1A1CB424CA}"/>
    <dgm:cxn modelId="{46AC9A1E-39B4-4C8E-B88C-2938154B1FDB}" srcId="{49C36A1C-B224-467A-B47B-B44F7857F335}" destId="{71285616-6EE8-43C0-9E83-F0D06652B06E}" srcOrd="3" destOrd="0" parTransId="{13DE4B0F-669A-4EC5-BE94-61EB062005B2}" sibTransId="{2371533C-D1D8-4CD8-AF2E-3F5E59E09AF3}"/>
    <dgm:cxn modelId="{AB6A1D2E-9FEB-4403-AF65-8790A3228D2A}" srcId="{49C36A1C-B224-467A-B47B-B44F7857F335}" destId="{8A945438-044C-409D-B503-303D52B48E0F}" srcOrd="2" destOrd="0" parTransId="{6FB67075-5073-4B6E-8462-DB52EEFA1394}" sibTransId="{9064F649-755D-4BEB-8A09-615F9475BEA7}"/>
    <dgm:cxn modelId="{B1FF0041-D490-426B-BC19-0B781B0C4614}" type="presOf" srcId="{5831A21D-5954-435F-8780-A500DDFEF590}" destId="{6D80E7D8-6C0B-40B8-9963-9E84D0A7E3F3}" srcOrd="0" destOrd="0" presId="urn:microsoft.com/office/officeart/2005/8/layout/StepDownProcess"/>
    <dgm:cxn modelId="{72AEC16D-8BD1-4A4A-A8F7-ADAAECEA1768}" type="presOf" srcId="{49C36A1C-B224-467A-B47B-B44F7857F335}" destId="{F3AE67E0-B650-4FE3-A0F6-B3FCFBAC0AA8}" srcOrd="0" destOrd="0" presId="urn:microsoft.com/office/officeart/2005/8/layout/StepDownProcess"/>
    <dgm:cxn modelId="{CAA8CE6F-2E0A-4CFF-B7F9-769D2DD1DB7E}" type="presOf" srcId="{8A945438-044C-409D-B503-303D52B48E0F}" destId="{09608F9F-AC63-48AD-87D0-AB33AAD5EB59}" srcOrd="0" destOrd="0" presId="urn:microsoft.com/office/officeart/2005/8/layout/StepDownProcess"/>
    <dgm:cxn modelId="{65974152-A752-40D3-B451-31F41FE29BD5}" type="presOf" srcId="{71285616-6EE8-43C0-9E83-F0D06652B06E}" destId="{202DD697-5C59-47E7-AA1E-DDA852A108F6}" srcOrd="0" destOrd="0" presId="urn:microsoft.com/office/officeart/2005/8/layout/StepDownProcess"/>
    <dgm:cxn modelId="{30532B57-4FB8-4F64-B340-37FC528E3956}" type="presOf" srcId="{1B057BCB-303F-418E-A02A-D93CE202AA88}" destId="{0FC08F4F-B3EF-4E20-BA07-53F5A88A8212}"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A083427E-9E08-444D-83E4-3953DF7D708F}" type="presParOf" srcId="{F3AE67E0-B650-4FE3-A0F6-B3FCFBAC0AA8}" destId="{71162465-9FE0-45E8-880F-A80F85C3A41F}" srcOrd="2" destOrd="0" presId="urn:microsoft.com/office/officeart/2005/8/layout/StepDownProcess"/>
    <dgm:cxn modelId="{4DF85662-D9AC-4239-BF81-40BD5BED53E2}" type="presParOf" srcId="{71162465-9FE0-45E8-880F-A80F85C3A41F}" destId="{06E2B12E-E67C-498C-950E-572E4FFAC1FF}" srcOrd="0" destOrd="0" presId="urn:microsoft.com/office/officeart/2005/8/layout/StepDownProcess"/>
    <dgm:cxn modelId="{A14EF72D-F2F6-48FA-BEB6-54A4F38F9E11}" type="presParOf" srcId="{71162465-9FE0-45E8-880F-A80F85C3A41F}" destId="{6D80E7D8-6C0B-40B8-9963-9E84D0A7E3F3}" srcOrd="1" destOrd="0" presId="urn:microsoft.com/office/officeart/2005/8/layout/StepDownProcess"/>
    <dgm:cxn modelId="{60DEC6E7-2498-4D98-BCD5-910C5975CBFF}" type="presParOf" srcId="{71162465-9FE0-45E8-880F-A80F85C3A41F}" destId="{A8B1EE7C-5C0F-45D3-B1D4-7614DBFB1434}" srcOrd="2" destOrd="0" presId="urn:microsoft.com/office/officeart/2005/8/layout/StepDownProcess"/>
    <dgm:cxn modelId="{C5C6732B-C505-4FDC-8107-BEB42FEDC51B}" type="presParOf" srcId="{F3AE67E0-B650-4FE3-A0F6-B3FCFBAC0AA8}" destId="{E04B0034-EB3D-467D-9108-4C01F117FC03}" srcOrd="3" destOrd="0" presId="urn:microsoft.com/office/officeart/2005/8/layout/StepDownProcess"/>
    <dgm:cxn modelId="{6993414D-CCA5-43C3-8769-93D1D01929FC}" type="presParOf" srcId="{F3AE67E0-B650-4FE3-A0F6-B3FCFBAC0AA8}" destId="{905250D7-C10C-4A90-881D-2A1CEE36C53F}" srcOrd="4" destOrd="0" presId="urn:microsoft.com/office/officeart/2005/8/layout/StepDownProcess"/>
    <dgm:cxn modelId="{8A0D2E08-010A-4F40-AB6F-3382B7D4CF63}" type="presParOf" srcId="{905250D7-C10C-4A90-881D-2A1CEE36C53F}" destId="{84EB2B01-0B45-454E-8385-C742D8F35818}" srcOrd="0" destOrd="0" presId="urn:microsoft.com/office/officeart/2005/8/layout/StepDownProcess"/>
    <dgm:cxn modelId="{6FAF3674-3760-4DE2-B848-BBF46C7DFA55}" type="presParOf" srcId="{905250D7-C10C-4A90-881D-2A1CEE36C53F}" destId="{09608F9F-AC63-48AD-87D0-AB33AAD5EB59}" srcOrd="1" destOrd="0" presId="urn:microsoft.com/office/officeart/2005/8/layout/StepDownProcess"/>
    <dgm:cxn modelId="{C290892A-0BB4-4993-83BD-10BAC2C5E3FF}" type="presParOf" srcId="{905250D7-C10C-4A90-881D-2A1CEE36C53F}" destId="{9B4CF9AC-62DB-4949-929E-78D848CFBA5D}" srcOrd="2" destOrd="0" presId="urn:microsoft.com/office/officeart/2005/8/layout/StepDownProcess"/>
    <dgm:cxn modelId="{40EF3EF3-8C95-4769-905C-7FC6388A9920}" type="presParOf" srcId="{F3AE67E0-B650-4FE3-A0F6-B3FCFBAC0AA8}" destId="{F3994733-046B-4F92-B692-B4AE391019F8}" srcOrd="5" destOrd="0" presId="urn:microsoft.com/office/officeart/2005/8/layout/StepDownProcess"/>
    <dgm:cxn modelId="{85735E5D-D812-4B39-A7E7-1D5CA0E0A3F5}" type="presParOf" srcId="{F3AE67E0-B650-4FE3-A0F6-B3FCFBAC0AA8}" destId="{27DEDCA4-128F-4022-8526-FE732E16256B}" srcOrd="6" destOrd="0" presId="urn:microsoft.com/office/officeart/2005/8/layout/StepDownProcess"/>
    <dgm:cxn modelId="{E77689DC-4A33-4A41-920F-E969D6E7AA94}" type="presParOf" srcId="{27DEDCA4-128F-4022-8526-FE732E16256B}" destId="{202DD697-5C59-47E7-AA1E-DDA852A108F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dgm:t>
        <a:bodyPr/>
        <a:lstStyle/>
        <a:p>
          <a:r>
            <a:rPr lang="da-DK" sz="1600" b="1" dirty="0"/>
            <a:t>Risikovurder arbejdsprocesser</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0368C5F8-BA97-4487-AD1B-FC90ED667557}">
      <dgm:prSet phldrT="[Tekst]" custT="1"/>
      <dgm:spPr/>
      <dgm:t>
        <a:bodyPr/>
        <a:lstStyle/>
        <a:p>
          <a:r>
            <a:rPr lang="da-DK" sz="1600" b="1" dirty="0"/>
            <a:t>Forebyg med STOP princip</a:t>
          </a:r>
        </a:p>
      </dgm:t>
    </dgm:pt>
    <dgm:pt modelId="{49589F0E-80E4-47C8-8B6C-2A4932BB327E}" type="parTrans" cxnId="{7AE61654-2C1B-4CC8-B03D-91A282764B25}">
      <dgm:prSet/>
      <dgm:spPr/>
      <dgm:t>
        <a:bodyPr/>
        <a:lstStyle/>
        <a:p>
          <a:endParaRPr lang="da-DK"/>
        </a:p>
      </dgm:t>
    </dgm:pt>
    <dgm:pt modelId="{C2308F73-AA82-4BD4-BEC4-8284843476EF}" type="sibTrans" cxnId="{7AE61654-2C1B-4CC8-B03D-91A282764B25}">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1" custLinFactNeighborX="4081" custLinFactNeighborY="-15099"/>
      <dgm:spPr/>
    </dgm:pt>
    <dgm:pt modelId="{0FC08F4F-B3EF-4E20-BA07-53F5A88A8212}" type="pres">
      <dgm:prSet presAssocID="{1B057BCB-303F-418E-A02A-D93CE202AA88}" presName="ParentText" presStyleLbl="node1" presStyleIdx="0" presStyleCnt="2" custScaleX="92638" custScaleY="83294">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1">
        <dgm:presLayoutVars>
          <dgm:chMax val="0"/>
          <dgm:chPref val="0"/>
          <dgm:bulletEnabled val="1"/>
        </dgm:presLayoutVars>
      </dgm:prSet>
      <dgm:spPr/>
    </dgm:pt>
    <dgm:pt modelId="{03E9BD5C-4C7E-46CC-8F38-BCFA6C025E5F}" type="pres">
      <dgm:prSet presAssocID="{D56087DC-E630-48BA-9F1C-922780715902}" presName="sibTrans" presStyleCnt="0"/>
      <dgm:spPr/>
    </dgm:pt>
    <dgm:pt modelId="{878FE98F-958F-46C7-88BE-8D2DB15340C6}" type="pres">
      <dgm:prSet presAssocID="{0368C5F8-BA97-4487-AD1B-FC90ED667557}" presName="composite" presStyleCnt="0"/>
      <dgm:spPr/>
    </dgm:pt>
    <dgm:pt modelId="{80D31BD1-2B6F-4010-AEBE-FF478799614A}" type="pres">
      <dgm:prSet presAssocID="{0368C5F8-BA97-4487-AD1B-FC90ED667557}" presName="ParentText" presStyleLbl="node1" presStyleIdx="1" presStyleCnt="2" custScaleX="70840" custScaleY="83294">
        <dgm:presLayoutVars>
          <dgm:chMax val="1"/>
          <dgm:chPref val="1"/>
          <dgm:bulletEnabled val="1"/>
        </dgm:presLayoutVars>
      </dgm:prSet>
      <dgm:spPr/>
    </dgm:pt>
  </dgm:ptLst>
  <dgm:cxnLst>
    <dgm:cxn modelId="{72AEC16D-8BD1-4A4A-A8F7-ADAAECEA1768}" type="presOf" srcId="{49C36A1C-B224-467A-B47B-B44F7857F335}" destId="{F3AE67E0-B650-4FE3-A0F6-B3FCFBAC0AA8}" srcOrd="0" destOrd="0" presId="urn:microsoft.com/office/officeart/2005/8/layout/StepDownProcess"/>
    <dgm:cxn modelId="{7AE61654-2C1B-4CC8-B03D-91A282764B25}" srcId="{49C36A1C-B224-467A-B47B-B44F7857F335}" destId="{0368C5F8-BA97-4487-AD1B-FC90ED667557}" srcOrd="1" destOrd="0" parTransId="{49589F0E-80E4-47C8-8B6C-2A4932BB327E}" sibTransId="{C2308F73-AA82-4BD4-BEC4-8284843476EF}"/>
    <dgm:cxn modelId="{30532B57-4FB8-4F64-B340-37FC528E3956}" type="presOf" srcId="{1B057BCB-303F-418E-A02A-D93CE202AA88}" destId="{0FC08F4F-B3EF-4E20-BA07-53F5A88A8212}" srcOrd="0" destOrd="0" presId="urn:microsoft.com/office/officeart/2005/8/layout/StepDownProcess"/>
    <dgm:cxn modelId="{DAE8A9DF-0A54-48C0-9ABA-DF990D3132FE}" type="presOf" srcId="{0368C5F8-BA97-4487-AD1B-FC90ED667557}" destId="{80D31BD1-2B6F-4010-AEBE-FF478799614A}"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341B1024-2526-4C6E-945D-99400B5AAEDE}" type="presParOf" srcId="{F3AE67E0-B650-4FE3-A0F6-B3FCFBAC0AA8}" destId="{878FE98F-958F-46C7-88BE-8D2DB15340C6}" srcOrd="2" destOrd="0" presId="urn:microsoft.com/office/officeart/2005/8/layout/StepDownProcess"/>
    <dgm:cxn modelId="{551CEDFA-67E7-4ED0-A228-51A991EC7FE0}" type="presParOf" srcId="{878FE98F-958F-46C7-88BE-8D2DB15340C6}" destId="{80D31BD1-2B6F-4010-AEBE-FF47879961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a:solidFill>
          <a:schemeClr val="accent5">
            <a:lumMod val="75000"/>
          </a:schemeClr>
        </a:solidFill>
      </dgm:spPr>
      <dgm:t>
        <a:bodyPr/>
        <a:lstStyle/>
        <a:p>
          <a:r>
            <a:rPr lang="da-DK" sz="1600" b="1" dirty="0"/>
            <a:t>Udarbejd instruks</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5831A21D-5954-435F-8780-A500DDFEF590}">
      <dgm:prSet phldrT="[Tekst]" custT="1"/>
      <dgm:spPr>
        <a:solidFill>
          <a:schemeClr val="accent5">
            <a:lumMod val="75000"/>
          </a:schemeClr>
        </a:solidFill>
      </dgm:spPr>
      <dgm:t>
        <a:bodyPr/>
        <a:lstStyle/>
        <a:p>
          <a:r>
            <a:rPr lang="da-DK" sz="1600" b="1" dirty="0"/>
            <a:t>Instruktion og oplæring</a:t>
          </a:r>
        </a:p>
      </dgm:t>
    </dgm:pt>
    <dgm:pt modelId="{CF120D92-ECF5-458D-8B5D-45F9676C722D}" type="parTrans" cxnId="{F127631D-60BC-418E-8852-3DE802D9D783}">
      <dgm:prSet/>
      <dgm:spPr/>
      <dgm:t>
        <a:bodyPr/>
        <a:lstStyle/>
        <a:p>
          <a:endParaRPr lang="da-DK"/>
        </a:p>
      </dgm:t>
    </dgm:pt>
    <dgm:pt modelId="{83F73277-87D5-40F1-862A-1A1A1CB424CA}" type="sibTrans" cxnId="{F127631D-60BC-418E-8852-3DE802D9D783}">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1"/>
      <dgm:spPr/>
    </dgm:pt>
    <dgm:pt modelId="{0FC08F4F-B3EF-4E20-BA07-53F5A88A8212}" type="pres">
      <dgm:prSet presAssocID="{1B057BCB-303F-418E-A02A-D93CE202AA88}" presName="ParentText" presStyleLbl="node1" presStyleIdx="0" presStyleCnt="2" custScaleX="199884">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1">
        <dgm:presLayoutVars>
          <dgm:chMax val="0"/>
          <dgm:chPref val="0"/>
          <dgm:bulletEnabled val="1"/>
        </dgm:presLayoutVars>
      </dgm:prSet>
      <dgm:spPr/>
    </dgm:pt>
    <dgm:pt modelId="{03E9BD5C-4C7E-46CC-8F38-BCFA6C025E5F}" type="pres">
      <dgm:prSet presAssocID="{D56087DC-E630-48BA-9F1C-922780715902}" presName="sibTrans" presStyleCnt="0"/>
      <dgm:spPr/>
    </dgm:pt>
    <dgm:pt modelId="{71162465-9FE0-45E8-880F-A80F85C3A41F}" type="pres">
      <dgm:prSet presAssocID="{5831A21D-5954-435F-8780-A500DDFEF590}" presName="composite" presStyleCnt="0"/>
      <dgm:spPr/>
    </dgm:pt>
    <dgm:pt modelId="{6D80E7D8-6C0B-40B8-9963-9E84D0A7E3F3}" type="pres">
      <dgm:prSet presAssocID="{5831A21D-5954-435F-8780-A500DDFEF590}" presName="ParentText" presStyleLbl="node1" presStyleIdx="1" presStyleCnt="2" custScaleX="199884">
        <dgm:presLayoutVars>
          <dgm:chMax val="1"/>
          <dgm:chPref val="1"/>
          <dgm:bulletEnabled val="1"/>
        </dgm:presLayoutVars>
      </dgm:prSet>
      <dgm:spPr/>
    </dgm:pt>
  </dgm:ptLst>
  <dgm:cxnLst>
    <dgm:cxn modelId="{F127631D-60BC-418E-8852-3DE802D9D783}" srcId="{49C36A1C-B224-467A-B47B-B44F7857F335}" destId="{5831A21D-5954-435F-8780-A500DDFEF590}" srcOrd="1" destOrd="0" parTransId="{CF120D92-ECF5-458D-8B5D-45F9676C722D}" sibTransId="{83F73277-87D5-40F1-862A-1A1A1CB424CA}"/>
    <dgm:cxn modelId="{B1FF0041-D490-426B-BC19-0B781B0C4614}" type="presOf" srcId="{5831A21D-5954-435F-8780-A500DDFEF590}" destId="{6D80E7D8-6C0B-40B8-9963-9E84D0A7E3F3}" srcOrd="0" destOrd="0" presId="urn:microsoft.com/office/officeart/2005/8/layout/StepDownProcess"/>
    <dgm:cxn modelId="{72AEC16D-8BD1-4A4A-A8F7-ADAAECEA1768}" type="presOf" srcId="{49C36A1C-B224-467A-B47B-B44F7857F335}" destId="{F3AE67E0-B650-4FE3-A0F6-B3FCFBAC0AA8}" srcOrd="0" destOrd="0" presId="urn:microsoft.com/office/officeart/2005/8/layout/StepDownProcess"/>
    <dgm:cxn modelId="{30532B57-4FB8-4F64-B340-37FC528E3956}" type="presOf" srcId="{1B057BCB-303F-418E-A02A-D93CE202AA88}" destId="{0FC08F4F-B3EF-4E20-BA07-53F5A88A8212}"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A083427E-9E08-444D-83E4-3953DF7D708F}" type="presParOf" srcId="{F3AE67E0-B650-4FE3-A0F6-B3FCFBAC0AA8}" destId="{71162465-9FE0-45E8-880F-A80F85C3A41F}" srcOrd="2" destOrd="0" presId="urn:microsoft.com/office/officeart/2005/8/layout/StepDownProcess"/>
    <dgm:cxn modelId="{A14EF72D-F2F6-48FA-BEB6-54A4F38F9E11}" type="presParOf" srcId="{71162465-9FE0-45E8-880F-A80F85C3A41F}" destId="{6D80E7D8-6C0B-40B8-9963-9E84D0A7E3F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a:solidFill>
          <a:schemeClr val="accent5">
            <a:lumMod val="75000"/>
          </a:schemeClr>
        </a:solidFill>
      </dgm:spPr>
      <dgm:t>
        <a:bodyPr/>
        <a:lstStyle/>
        <a:p>
          <a:r>
            <a:rPr lang="da-DK" sz="1600" b="1" dirty="0"/>
            <a:t>Udarbejd instruks</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5831A21D-5954-435F-8780-A500DDFEF590}">
      <dgm:prSet phldrT="[Tekst]" custT="1"/>
      <dgm:spPr>
        <a:solidFill>
          <a:schemeClr val="accent5">
            <a:lumMod val="75000"/>
          </a:schemeClr>
        </a:solidFill>
      </dgm:spPr>
      <dgm:t>
        <a:bodyPr/>
        <a:lstStyle/>
        <a:p>
          <a:r>
            <a:rPr lang="da-DK" sz="1600" b="1" dirty="0"/>
            <a:t>Instruktion og oplæring</a:t>
          </a:r>
        </a:p>
      </dgm:t>
    </dgm:pt>
    <dgm:pt modelId="{CF120D92-ECF5-458D-8B5D-45F9676C722D}" type="parTrans" cxnId="{F127631D-60BC-418E-8852-3DE802D9D783}">
      <dgm:prSet/>
      <dgm:spPr/>
      <dgm:t>
        <a:bodyPr/>
        <a:lstStyle/>
        <a:p>
          <a:endParaRPr lang="da-DK"/>
        </a:p>
      </dgm:t>
    </dgm:pt>
    <dgm:pt modelId="{83F73277-87D5-40F1-862A-1A1A1CB424CA}" type="sibTrans" cxnId="{F127631D-60BC-418E-8852-3DE802D9D783}">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1"/>
      <dgm:spPr/>
    </dgm:pt>
    <dgm:pt modelId="{0FC08F4F-B3EF-4E20-BA07-53F5A88A8212}" type="pres">
      <dgm:prSet presAssocID="{1B057BCB-303F-418E-A02A-D93CE202AA88}" presName="ParentText" presStyleLbl="node1" presStyleIdx="0" presStyleCnt="2" custScaleX="199884">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1">
        <dgm:presLayoutVars>
          <dgm:chMax val="0"/>
          <dgm:chPref val="0"/>
          <dgm:bulletEnabled val="1"/>
        </dgm:presLayoutVars>
      </dgm:prSet>
      <dgm:spPr/>
    </dgm:pt>
    <dgm:pt modelId="{03E9BD5C-4C7E-46CC-8F38-BCFA6C025E5F}" type="pres">
      <dgm:prSet presAssocID="{D56087DC-E630-48BA-9F1C-922780715902}" presName="sibTrans" presStyleCnt="0"/>
      <dgm:spPr/>
    </dgm:pt>
    <dgm:pt modelId="{71162465-9FE0-45E8-880F-A80F85C3A41F}" type="pres">
      <dgm:prSet presAssocID="{5831A21D-5954-435F-8780-A500DDFEF590}" presName="composite" presStyleCnt="0"/>
      <dgm:spPr/>
    </dgm:pt>
    <dgm:pt modelId="{6D80E7D8-6C0B-40B8-9963-9E84D0A7E3F3}" type="pres">
      <dgm:prSet presAssocID="{5831A21D-5954-435F-8780-A500DDFEF590}" presName="ParentText" presStyleLbl="node1" presStyleIdx="1" presStyleCnt="2" custScaleX="199884">
        <dgm:presLayoutVars>
          <dgm:chMax val="1"/>
          <dgm:chPref val="1"/>
          <dgm:bulletEnabled val="1"/>
        </dgm:presLayoutVars>
      </dgm:prSet>
      <dgm:spPr/>
    </dgm:pt>
  </dgm:ptLst>
  <dgm:cxnLst>
    <dgm:cxn modelId="{F127631D-60BC-418E-8852-3DE802D9D783}" srcId="{49C36A1C-B224-467A-B47B-B44F7857F335}" destId="{5831A21D-5954-435F-8780-A500DDFEF590}" srcOrd="1" destOrd="0" parTransId="{CF120D92-ECF5-458D-8B5D-45F9676C722D}" sibTransId="{83F73277-87D5-40F1-862A-1A1A1CB424CA}"/>
    <dgm:cxn modelId="{B1FF0041-D490-426B-BC19-0B781B0C4614}" type="presOf" srcId="{5831A21D-5954-435F-8780-A500DDFEF590}" destId="{6D80E7D8-6C0B-40B8-9963-9E84D0A7E3F3}" srcOrd="0" destOrd="0" presId="urn:microsoft.com/office/officeart/2005/8/layout/StepDownProcess"/>
    <dgm:cxn modelId="{72AEC16D-8BD1-4A4A-A8F7-ADAAECEA1768}" type="presOf" srcId="{49C36A1C-B224-467A-B47B-B44F7857F335}" destId="{F3AE67E0-B650-4FE3-A0F6-B3FCFBAC0AA8}" srcOrd="0" destOrd="0" presId="urn:microsoft.com/office/officeart/2005/8/layout/StepDownProcess"/>
    <dgm:cxn modelId="{30532B57-4FB8-4F64-B340-37FC528E3956}" type="presOf" srcId="{1B057BCB-303F-418E-A02A-D93CE202AA88}" destId="{0FC08F4F-B3EF-4E20-BA07-53F5A88A8212}"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A083427E-9E08-444D-83E4-3953DF7D708F}" type="presParOf" srcId="{F3AE67E0-B650-4FE3-A0F6-B3FCFBAC0AA8}" destId="{71162465-9FE0-45E8-880F-A80F85C3A41F}" srcOrd="2" destOrd="0" presId="urn:microsoft.com/office/officeart/2005/8/layout/StepDownProcess"/>
    <dgm:cxn modelId="{A14EF72D-F2F6-48FA-BEB6-54A4F38F9E11}" type="presParOf" srcId="{71162465-9FE0-45E8-880F-A80F85C3A41F}" destId="{6D80E7D8-6C0B-40B8-9963-9E84D0A7E3F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a:solidFill>
          <a:schemeClr val="accent5">
            <a:lumMod val="75000"/>
          </a:schemeClr>
        </a:solidFill>
      </dgm:spPr>
      <dgm:t>
        <a:bodyPr/>
        <a:lstStyle/>
        <a:p>
          <a:r>
            <a:rPr lang="da-DK" sz="1600" b="1" dirty="0"/>
            <a:t>Udarbejd instruks</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5831A21D-5954-435F-8780-A500DDFEF590}">
      <dgm:prSet phldrT="[Tekst]" custT="1"/>
      <dgm:spPr>
        <a:solidFill>
          <a:schemeClr val="accent5">
            <a:lumMod val="75000"/>
          </a:schemeClr>
        </a:solidFill>
      </dgm:spPr>
      <dgm:t>
        <a:bodyPr/>
        <a:lstStyle/>
        <a:p>
          <a:r>
            <a:rPr lang="da-DK" sz="1600" b="1" dirty="0"/>
            <a:t>Instruktion og oplæring</a:t>
          </a:r>
        </a:p>
      </dgm:t>
    </dgm:pt>
    <dgm:pt modelId="{CF120D92-ECF5-458D-8B5D-45F9676C722D}" type="parTrans" cxnId="{F127631D-60BC-418E-8852-3DE802D9D783}">
      <dgm:prSet/>
      <dgm:spPr/>
      <dgm:t>
        <a:bodyPr/>
        <a:lstStyle/>
        <a:p>
          <a:endParaRPr lang="da-DK"/>
        </a:p>
      </dgm:t>
    </dgm:pt>
    <dgm:pt modelId="{83F73277-87D5-40F1-862A-1A1A1CB424CA}" type="sibTrans" cxnId="{F127631D-60BC-418E-8852-3DE802D9D783}">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1"/>
      <dgm:spPr/>
    </dgm:pt>
    <dgm:pt modelId="{0FC08F4F-B3EF-4E20-BA07-53F5A88A8212}" type="pres">
      <dgm:prSet presAssocID="{1B057BCB-303F-418E-A02A-D93CE202AA88}" presName="ParentText" presStyleLbl="node1" presStyleIdx="0" presStyleCnt="2" custScaleX="199884">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1">
        <dgm:presLayoutVars>
          <dgm:chMax val="0"/>
          <dgm:chPref val="0"/>
          <dgm:bulletEnabled val="1"/>
        </dgm:presLayoutVars>
      </dgm:prSet>
      <dgm:spPr/>
    </dgm:pt>
    <dgm:pt modelId="{03E9BD5C-4C7E-46CC-8F38-BCFA6C025E5F}" type="pres">
      <dgm:prSet presAssocID="{D56087DC-E630-48BA-9F1C-922780715902}" presName="sibTrans" presStyleCnt="0"/>
      <dgm:spPr/>
    </dgm:pt>
    <dgm:pt modelId="{71162465-9FE0-45E8-880F-A80F85C3A41F}" type="pres">
      <dgm:prSet presAssocID="{5831A21D-5954-435F-8780-A500DDFEF590}" presName="composite" presStyleCnt="0"/>
      <dgm:spPr/>
    </dgm:pt>
    <dgm:pt modelId="{6D80E7D8-6C0B-40B8-9963-9E84D0A7E3F3}" type="pres">
      <dgm:prSet presAssocID="{5831A21D-5954-435F-8780-A500DDFEF590}" presName="ParentText" presStyleLbl="node1" presStyleIdx="1" presStyleCnt="2" custScaleX="199884">
        <dgm:presLayoutVars>
          <dgm:chMax val="1"/>
          <dgm:chPref val="1"/>
          <dgm:bulletEnabled val="1"/>
        </dgm:presLayoutVars>
      </dgm:prSet>
      <dgm:spPr/>
    </dgm:pt>
  </dgm:ptLst>
  <dgm:cxnLst>
    <dgm:cxn modelId="{F127631D-60BC-418E-8852-3DE802D9D783}" srcId="{49C36A1C-B224-467A-B47B-B44F7857F335}" destId="{5831A21D-5954-435F-8780-A500DDFEF590}" srcOrd="1" destOrd="0" parTransId="{CF120D92-ECF5-458D-8B5D-45F9676C722D}" sibTransId="{83F73277-87D5-40F1-862A-1A1A1CB424CA}"/>
    <dgm:cxn modelId="{B1FF0041-D490-426B-BC19-0B781B0C4614}" type="presOf" srcId="{5831A21D-5954-435F-8780-A500DDFEF590}" destId="{6D80E7D8-6C0B-40B8-9963-9E84D0A7E3F3}" srcOrd="0" destOrd="0" presId="urn:microsoft.com/office/officeart/2005/8/layout/StepDownProcess"/>
    <dgm:cxn modelId="{72AEC16D-8BD1-4A4A-A8F7-ADAAECEA1768}" type="presOf" srcId="{49C36A1C-B224-467A-B47B-B44F7857F335}" destId="{F3AE67E0-B650-4FE3-A0F6-B3FCFBAC0AA8}" srcOrd="0" destOrd="0" presId="urn:microsoft.com/office/officeart/2005/8/layout/StepDownProcess"/>
    <dgm:cxn modelId="{30532B57-4FB8-4F64-B340-37FC528E3956}" type="presOf" srcId="{1B057BCB-303F-418E-A02A-D93CE202AA88}" destId="{0FC08F4F-B3EF-4E20-BA07-53F5A88A8212}"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A083427E-9E08-444D-83E4-3953DF7D708F}" type="presParOf" srcId="{F3AE67E0-B650-4FE3-A0F6-B3FCFBAC0AA8}" destId="{71162465-9FE0-45E8-880F-A80F85C3A41F}" srcOrd="2" destOrd="0" presId="urn:microsoft.com/office/officeart/2005/8/layout/StepDownProcess"/>
    <dgm:cxn modelId="{A14EF72D-F2F6-48FA-BEB6-54A4F38F9E11}" type="presParOf" srcId="{71162465-9FE0-45E8-880F-A80F85C3A41F}" destId="{6D80E7D8-6C0B-40B8-9963-9E84D0A7E3F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a:solidFill>
          <a:schemeClr val="accent5">
            <a:lumMod val="75000"/>
          </a:schemeClr>
        </a:solidFill>
      </dgm:spPr>
      <dgm:t>
        <a:bodyPr/>
        <a:lstStyle/>
        <a:p>
          <a:r>
            <a:rPr lang="da-DK" sz="1600" b="1" dirty="0"/>
            <a:t>Udarbejd instruks</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5831A21D-5954-435F-8780-A500DDFEF590}">
      <dgm:prSet phldrT="[Tekst]" custT="1"/>
      <dgm:spPr>
        <a:solidFill>
          <a:schemeClr val="accent5">
            <a:lumMod val="75000"/>
          </a:schemeClr>
        </a:solidFill>
      </dgm:spPr>
      <dgm:t>
        <a:bodyPr/>
        <a:lstStyle/>
        <a:p>
          <a:r>
            <a:rPr lang="da-DK" sz="1600" b="1" dirty="0"/>
            <a:t>Instruktion og oplæring</a:t>
          </a:r>
        </a:p>
      </dgm:t>
    </dgm:pt>
    <dgm:pt modelId="{CF120D92-ECF5-458D-8B5D-45F9676C722D}" type="parTrans" cxnId="{F127631D-60BC-418E-8852-3DE802D9D783}">
      <dgm:prSet/>
      <dgm:spPr/>
      <dgm:t>
        <a:bodyPr/>
        <a:lstStyle/>
        <a:p>
          <a:endParaRPr lang="da-DK"/>
        </a:p>
      </dgm:t>
    </dgm:pt>
    <dgm:pt modelId="{83F73277-87D5-40F1-862A-1A1A1CB424CA}" type="sibTrans" cxnId="{F127631D-60BC-418E-8852-3DE802D9D783}">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1"/>
      <dgm:spPr/>
    </dgm:pt>
    <dgm:pt modelId="{0FC08F4F-B3EF-4E20-BA07-53F5A88A8212}" type="pres">
      <dgm:prSet presAssocID="{1B057BCB-303F-418E-A02A-D93CE202AA88}" presName="ParentText" presStyleLbl="node1" presStyleIdx="0" presStyleCnt="2" custScaleX="199884">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1">
        <dgm:presLayoutVars>
          <dgm:chMax val="0"/>
          <dgm:chPref val="0"/>
          <dgm:bulletEnabled val="1"/>
        </dgm:presLayoutVars>
      </dgm:prSet>
      <dgm:spPr/>
    </dgm:pt>
    <dgm:pt modelId="{03E9BD5C-4C7E-46CC-8F38-BCFA6C025E5F}" type="pres">
      <dgm:prSet presAssocID="{D56087DC-E630-48BA-9F1C-922780715902}" presName="sibTrans" presStyleCnt="0"/>
      <dgm:spPr/>
    </dgm:pt>
    <dgm:pt modelId="{71162465-9FE0-45E8-880F-A80F85C3A41F}" type="pres">
      <dgm:prSet presAssocID="{5831A21D-5954-435F-8780-A500DDFEF590}" presName="composite" presStyleCnt="0"/>
      <dgm:spPr/>
    </dgm:pt>
    <dgm:pt modelId="{6D80E7D8-6C0B-40B8-9963-9E84D0A7E3F3}" type="pres">
      <dgm:prSet presAssocID="{5831A21D-5954-435F-8780-A500DDFEF590}" presName="ParentText" presStyleLbl="node1" presStyleIdx="1" presStyleCnt="2" custScaleX="199884">
        <dgm:presLayoutVars>
          <dgm:chMax val="1"/>
          <dgm:chPref val="1"/>
          <dgm:bulletEnabled val="1"/>
        </dgm:presLayoutVars>
      </dgm:prSet>
      <dgm:spPr/>
    </dgm:pt>
  </dgm:ptLst>
  <dgm:cxnLst>
    <dgm:cxn modelId="{F127631D-60BC-418E-8852-3DE802D9D783}" srcId="{49C36A1C-B224-467A-B47B-B44F7857F335}" destId="{5831A21D-5954-435F-8780-A500DDFEF590}" srcOrd="1" destOrd="0" parTransId="{CF120D92-ECF5-458D-8B5D-45F9676C722D}" sibTransId="{83F73277-87D5-40F1-862A-1A1A1CB424CA}"/>
    <dgm:cxn modelId="{B1FF0041-D490-426B-BC19-0B781B0C4614}" type="presOf" srcId="{5831A21D-5954-435F-8780-A500DDFEF590}" destId="{6D80E7D8-6C0B-40B8-9963-9E84D0A7E3F3}" srcOrd="0" destOrd="0" presId="urn:microsoft.com/office/officeart/2005/8/layout/StepDownProcess"/>
    <dgm:cxn modelId="{72AEC16D-8BD1-4A4A-A8F7-ADAAECEA1768}" type="presOf" srcId="{49C36A1C-B224-467A-B47B-B44F7857F335}" destId="{F3AE67E0-B650-4FE3-A0F6-B3FCFBAC0AA8}" srcOrd="0" destOrd="0" presId="urn:microsoft.com/office/officeart/2005/8/layout/StepDownProcess"/>
    <dgm:cxn modelId="{30532B57-4FB8-4F64-B340-37FC528E3956}" type="presOf" srcId="{1B057BCB-303F-418E-A02A-D93CE202AA88}" destId="{0FC08F4F-B3EF-4E20-BA07-53F5A88A8212}"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A083427E-9E08-444D-83E4-3953DF7D708F}" type="presParOf" srcId="{F3AE67E0-B650-4FE3-A0F6-B3FCFBAC0AA8}" destId="{71162465-9FE0-45E8-880F-A80F85C3A41F}" srcOrd="2" destOrd="0" presId="urn:microsoft.com/office/officeart/2005/8/layout/StepDownProcess"/>
    <dgm:cxn modelId="{A14EF72D-F2F6-48FA-BEB6-54A4F38F9E11}" type="presParOf" srcId="{71162465-9FE0-45E8-880F-A80F85C3A41F}" destId="{6D80E7D8-6C0B-40B8-9963-9E84D0A7E3F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C36A1C-B224-467A-B47B-B44F7857F3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a-DK"/>
        </a:p>
      </dgm:t>
    </dgm:pt>
    <dgm:pt modelId="{1B057BCB-303F-418E-A02A-D93CE202AA88}">
      <dgm:prSet phldrT="[Tekst]" custT="1"/>
      <dgm:spPr/>
      <dgm:t>
        <a:bodyPr/>
        <a:lstStyle/>
        <a:p>
          <a:r>
            <a:rPr lang="da-DK" sz="1600" b="1" dirty="0"/>
            <a:t>Kontroller  arbejds-miljøgennemgang</a:t>
          </a:r>
          <a:endParaRPr lang="da-DK" sz="1600" dirty="0"/>
        </a:p>
      </dgm:t>
    </dgm:pt>
    <dgm:pt modelId="{4FB7F52E-954A-4707-811C-D41B81ACF963}" type="parTrans" cxnId="{FCEE8AE8-70B0-452C-98E9-57FC316E8BBD}">
      <dgm:prSet/>
      <dgm:spPr/>
      <dgm:t>
        <a:bodyPr/>
        <a:lstStyle/>
        <a:p>
          <a:endParaRPr lang="da-DK"/>
        </a:p>
      </dgm:t>
    </dgm:pt>
    <dgm:pt modelId="{D56087DC-E630-48BA-9F1C-922780715902}" type="sibTrans" cxnId="{FCEE8AE8-70B0-452C-98E9-57FC316E8BBD}">
      <dgm:prSet/>
      <dgm:spPr/>
      <dgm:t>
        <a:bodyPr/>
        <a:lstStyle/>
        <a:p>
          <a:endParaRPr lang="da-DK"/>
        </a:p>
      </dgm:t>
    </dgm:pt>
    <dgm:pt modelId="{E6D640D8-0379-43D1-8142-A771ADA491C5}">
      <dgm:prSet phldrT="[Tekst]" custT="1"/>
      <dgm:spPr/>
      <dgm:t>
        <a:bodyPr/>
        <a:lstStyle/>
        <a:p>
          <a:r>
            <a:rPr lang="da-DK" sz="1600" b="1" dirty="0"/>
            <a:t>Revider mindst hvert 3. år</a:t>
          </a:r>
        </a:p>
      </dgm:t>
    </dgm:pt>
    <dgm:pt modelId="{1AC07042-38BC-40A0-89D6-C6F6DCDD55A1}" type="parTrans" cxnId="{C8EEB49C-1AA7-4C7E-97E2-384AE2BD43AB}">
      <dgm:prSet/>
      <dgm:spPr/>
      <dgm:t>
        <a:bodyPr/>
        <a:lstStyle/>
        <a:p>
          <a:endParaRPr lang="da-DK"/>
        </a:p>
      </dgm:t>
    </dgm:pt>
    <dgm:pt modelId="{7EB6C60F-349B-4701-A52E-FE95DD002BF5}" type="sibTrans" cxnId="{C8EEB49C-1AA7-4C7E-97E2-384AE2BD43AB}">
      <dgm:prSet/>
      <dgm:spPr/>
      <dgm:t>
        <a:bodyPr/>
        <a:lstStyle/>
        <a:p>
          <a:endParaRPr lang="da-DK"/>
        </a:p>
      </dgm:t>
    </dgm:pt>
    <dgm:pt modelId="{730D2D59-5C76-42AB-998B-BDEFAF767B49}">
      <dgm:prSet phldrT="[Tekst]" custT="1"/>
      <dgm:spPr/>
      <dgm:t>
        <a:bodyPr/>
        <a:lstStyle/>
        <a:p>
          <a:r>
            <a:rPr lang="da-DK" sz="1600" b="1" dirty="0"/>
            <a:t>APV </a:t>
          </a:r>
          <a:r>
            <a:rPr lang="da-DK" sz="1600" b="1" dirty="0" err="1"/>
            <a:t>Handlings-planer</a:t>
          </a:r>
          <a:r>
            <a:rPr lang="da-DK" sz="1600" b="1" dirty="0"/>
            <a:t> </a:t>
          </a:r>
        </a:p>
      </dgm:t>
    </dgm:pt>
    <dgm:pt modelId="{47BE44E7-10FE-49F8-8BF3-AA757DAE4A20}" type="parTrans" cxnId="{0132EF83-3B10-401B-99F6-6ECA0B59AE60}">
      <dgm:prSet/>
      <dgm:spPr/>
      <dgm:t>
        <a:bodyPr/>
        <a:lstStyle/>
        <a:p>
          <a:endParaRPr lang="da-DK"/>
        </a:p>
      </dgm:t>
    </dgm:pt>
    <dgm:pt modelId="{6C0069ED-565C-41CD-B7C6-AE7C04B9F3FA}" type="sibTrans" cxnId="{0132EF83-3B10-401B-99F6-6ECA0B59AE60}">
      <dgm:prSet/>
      <dgm:spPr/>
      <dgm:t>
        <a:bodyPr/>
        <a:lstStyle/>
        <a:p>
          <a:endParaRPr lang="da-DK"/>
        </a:p>
      </dgm:t>
    </dgm:pt>
    <dgm:pt modelId="{A0A17ADB-E17F-4327-8466-A7DE917DFF6A}">
      <dgm:prSet phldrT="[Tekst]" custT="1"/>
      <dgm:spPr/>
      <dgm:t>
        <a:bodyPr/>
        <a:lstStyle/>
        <a:p>
          <a:r>
            <a:rPr lang="da-DK" sz="1600" b="1" dirty="0"/>
            <a:t>Evaluering  arbejds-miljøgennemgang/</a:t>
          </a:r>
        </a:p>
        <a:p>
          <a:r>
            <a:rPr lang="da-DK" sz="1600" b="1" dirty="0"/>
            <a:t>p-møde</a:t>
          </a:r>
        </a:p>
      </dgm:t>
    </dgm:pt>
    <dgm:pt modelId="{F3E387EB-C63F-4E06-9337-D2089A80AED6}" type="parTrans" cxnId="{5FA81813-AD12-49FE-A1DA-AF66BFD5E387}">
      <dgm:prSet/>
      <dgm:spPr/>
      <dgm:t>
        <a:bodyPr/>
        <a:lstStyle/>
        <a:p>
          <a:endParaRPr lang="da-DK"/>
        </a:p>
      </dgm:t>
    </dgm:pt>
    <dgm:pt modelId="{417168B6-340A-4006-ABB0-4B926AC9353D}" type="sibTrans" cxnId="{5FA81813-AD12-49FE-A1DA-AF66BFD5E387}">
      <dgm:prSet/>
      <dgm:spPr/>
      <dgm:t>
        <a:bodyPr/>
        <a:lstStyle/>
        <a:p>
          <a:endParaRPr lang="da-DK"/>
        </a:p>
      </dgm:t>
    </dgm:pt>
    <dgm:pt modelId="{F3AE67E0-B650-4FE3-A0F6-B3FCFBAC0AA8}" type="pres">
      <dgm:prSet presAssocID="{49C36A1C-B224-467A-B47B-B44F7857F335}" presName="rootnode" presStyleCnt="0">
        <dgm:presLayoutVars>
          <dgm:chMax/>
          <dgm:chPref/>
          <dgm:dir/>
          <dgm:animLvl val="lvl"/>
        </dgm:presLayoutVars>
      </dgm:prSet>
      <dgm:spPr/>
    </dgm:pt>
    <dgm:pt modelId="{58153538-8F89-4FF6-B01F-2182658A6BB4}" type="pres">
      <dgm:prSet presAssocID="{1B057BCB-303F-418E-A02A-D93CE202AA88}" presName="composite" presStyleCnt="0"/>
      <dgm:spPr/>
    </dgm:pt>
    <dgm:pt modelId="{8259A89F-16C0-496F-AEC7-4F97D29F1594}" type="pres">
      <dgm:prSet presAssocID="{1B057BCB-303F-418E-A02A-D93CE202AA88}" presName="bentUpArrow1" presStyleLbl="alignImgPlace1" presStyleIdx="0" presStyleCnt="3"/>
      <dgm:spPr/>
    </dgm:pt>
    <dgm:pt modelId="{0FC08F4F-B3EF-4E20-BA07-53F5A88A8212}" type="pres">
      <dgm:prSet presAssocID="{1B057BCB-303F-418E-A02A-D93CE202AA88}" presName="ParentText" presStyleLbl="node1" presStyleIdx="0" presStyleCnt="4" custScaleX="102722">
        <dgm:presLayoutVars>
          <dgm:chMax val="1"/>
          <dgm:chPref val="1"/>
          <dgm:bulletEnabled val="1"/>
        </dgm:presLayoutVars>
      </dgm:prSet>
      <dgm:spPr/>
    </dgm:pt>
    <dgm:pt modelId="{6ACDA384-A989-4CD4-BA17-64144AA89AB2}" type="pres">
      <dgm:prSet presAssocID="{1B057BCB-303F-418E-A02A-D93CE202AA88}" presName="ChildText" presStyleLbl="revTx" presStyleIdx="0" presStyleCnt="3">
        <dgm:presLayoutVars>
          <dgm:chMax val="0"/>
          <dgm:chPref val="0"/>
          <dgm:bulletEnabled val="1"/>
        </dgm:presLayoutVars>
      </dgm:prSet>
      <dgm:spPr/>
    </dgm:pt>
    <dgm:pt modelId="{03E9BD5C-4C7E-46CC-8F38-BCFA6C025E5F}" type="pres">
      <dgm:prSet presAssocID="{D56087DC-E630-48BA-9F1C-922780715902}" presName="sibTrans" presStyleCnt="0"/>
      <dgm:spPr/>
    </dgm:pt>
    <dgm:pt modelId="{4B623A9B-1F3B-41CC-A1F8-C2A748DA1DBB}" type="pres">
      <dgm:prSet presAssocID="{E6D640D8-0379-43D1-8142-A771ADA491C5}" presName="composite" presStyleCnt="0"/>
      <dgm:spPr/>
    </dgm:pt>
    <dgm:pt modelId="{9E99CFF9-19D9-4057-8992-41DABA914BB4}" type="pres">
      <dgm:prSet presAssocID="{E6D640D8-0379-43D1-8142-A771ADA491C5}" presName="bentUpArrow1" presStyleLbl="alignImgPlace1" presStyleIdx="1" presStyleCnt="3"/>
      <dgm:spPr/>
    </dgm:pt>
    <dgm:pt modelId="{9C049095-6404-47E7-895F-6DF6AF0700EF}" type="pres">
      <dgm:prSet presAssocID="{E6D640D8-0379-43D1-8142-A771ADA491C5}" presName="ParentText" presStyleLbl="node1" presStyleIdx="1" presStyleCnt="4" custScaleX="98282">
        <dgm:presLayoutVars>
          <dgm:chMax val="1"/>
          <dgm:chPref val="1"/>
          <dgm:bulletEnabled val="1"/>
        </dgm:presLayoutVars>
      </dgm:prSet>
      <dgm:spPr/>
    </dgm:pt>
    <dgm:pt modelId="{28AAB512-27C4-48FA-BF25-FBBBF1F50E30}" type="pres">
      <dgm:prSet presAssocID="{E6D640D8-0379-43D1-8142-A771ADA491C5}" presName="ChildText" presStyleLbl="revTx" presStyleIdx="1" presStyleCnt="3">
        <dgm:presLayoutVars>
          <dgm:chMax val="0"/>
          <dgm:chPref val="0"/>
          <dgm:bulletEnabled val="1"/>
        </dgm:presLayoutVars>
      </dgm:prSet>
      <dgm:spPr/>
    </dgm:pt>
    <dgm:pt modelId="{DC9BF1A1-9F1B-4C99-B4A8-5BF0C68BE98B}" type="pres">
      <dgm:prSet presAssocID="{7EB6C60F-349B-4701-A52E-FE95DD002BF5}" presName="sibTrans" presStyleCnt="0"/>
      <dgm:spPr/>
    </dgm:pt>
    <dgm:pt modelId="{9FED5AF2-F279-448D-96B0-8F2D50875595}" type="pres">
      <dgm:prSet presAssocID="{730D2D59-5C76-42AB-998B-BDEFAF767B49}" presName="composite" presStyleCnt="0"/>
      <dgm:spPr/>
    </dgm:pt>
    <dgm:pt modelId="{839C3A29-294A-4420-89E7-23BEE8A88193}" type="pres">
      <dgm:prSet presAssocID="{730D2D59-5C76-42AB-998B-BDEFAF767B49}" presName="bentUpArrow1" presStyleLbl="alignImgPlace1" presStyleIdx="2" presStyleCnt="3"/>
      <dgm:spPr/>
    </dgm:pt>
    <dgm:pt modelId="{92CF30C8-F3A1-4998-8CE2-F610FB204185}" type="pres">
      <dgm:prSet presAssocID="{730D2D59-5C76-42AB-998B-BDEFAF767B49}" presName="ParentText" presStyleLbl="node1" presStyleIdx="2" presStyleCnt="4" custScaleX="98282">
        <dgm:presLayoutVars>
          <dgm:chMax val="1"/>
          <dgm:chPref val="1"/>
          <dgm:bulletEnabled val="1"/>
        </dgm:presLayoutVars>
      </dgm:prSet>
      <dgm:spPr/>
    </dgm:pt>
    <dgm:pt modelId="{C1F9B810-E174-48E8-A244-C3640C974494}" type="pres">
      <dgm:prSet presAssocID="{730D2D59-5C76-42AB-998B-BDEFAF767B49}" presName="ChildText" presStyleLbl="revTx" presStyleIdx="2" presStyleCnt="3">
        <dgm:presLayoutVars>
          <dgm:chMax val="0"/>
          <dgm:chPref val="0"/>
          <dgm:bulletEnabled val="1"/>
        </dgm:presLayoutVars>
      </dgm:prSet>
      <dgm:spPr/>
    </dgm:pt>
    <dgm:pt modelId="{EF3FBAA8-80B6-4907-ABDB-FB0D27DB79C1}" type="pres">
      <dgm:prSet presAssocID="{6C0069ED-565C-41CD-B7C6-AE7C04B9F3FA}" presName="sibTrans" presStyleCnt="0"/>
      <dgm:spPr/>
    </dgm:pt>
    <dgm:pt modelId="{0D96FA28-4178-463D-9775-6C9145226DF2}" type="pres">
      <dgm:prSet presAssocID="{A0A17ADB-E17F-4327-8466-A7DE917DFF6A}" presName="composite" presStyleCnt="0"/>
      <dgm:spPr/>
    </dgm:pt>
    <dgm:pt modelId="{02397DA8-77D9-4DE9-943F-32DB7D81A24B}" type="pres">
      <dgm:prSet presAssocID="{A0A17ADB-E17F-4327-8466-A7DE917DFF6A}" presName="ParentText" presStyleLbl="node1" presStyleIdx="3" presStyleCnt="4" custScaleX="98282" custScaleY="125025">
        <dgm:presLayoutVars>
          <dgm:chMax val="1"/>
          <dgm:chPref val="1"/>
          <dgm:bulletEnabled val="1"/>
        </dgm:presLayoutVars>
      </dgm:prSet>
      <dgm:spPr/>
    </dgm:pt>
  </dgm:ptLst>
  <dgm:cxnLst>
    <dgm:cxn modelId="{5FA81813-AD12-49FE-A1DA-AF66BFD5E387}" srcId="{49C36A1C-B224-467A-B47B-B44F7857F335}" destId="{A0A17ADB-E17F-4327-8466-A7DE917DFF6A}" srcOrd="3" destOrd="0" parTransId="{F3E387EB-C63F-4E06-9337-D2089A80AED6}" sibTransId="{417168B6-340A-4006-ABB0-4B926AC9353D}"/>
    <dgm:cxn modelId="{FD14D13C-85A6-4EEA-B507-8FFEB0878634}" type="presOf" srcId="{E6D640D8-0379-43D1-8142-A771ADA491C5}" destId="{9C049095-6404-47E7-895F-6DF6AF0700EF}" srcOrd="0" destOrd="0" presId="urn:microsoft.com/office/officeart/2005/8/layout/StepDownProcess"/>
    <dgm:cxn modelId="{72AEC16D-8BD1-4A4A-A8F7-ADAAECEA1768}" type="presOf" srcId="{49C36A1C-B224-467A-B47B-B44F7857F335}" destId="{F3AE67E0-B650-4FE3-A0F6-B3FCFBAC0AA8}" srcOrd="0" destOrd="0" presId="urn:microsoft.com/office/officeart/2005/8/layout/StepDownProcess"/>
    <dgm:cxn modelId="{30532B57-4FB8-4F64-B340-37FC528E3956}" type="presOf" srcId="{1B057BCB-303F-418E-A02A-D93CE202AA88}" destId="{0FC08F4F-B3EF-4E20-BA07-53F5A88A8212}" srcOrd="0" destOrd="0" presId="urn:microsoft.com/office/officeart/2005/8/layout/StepDownProcess"/>
    <dgm:cxn modelId="{8A9F9557-E3D1-4C9B-AF93-9CE08E332573}" type="presOf" srcId="{A0A17ADB-E17F-4327-8466-A7DE917DFF6A}" destId="{02397DA8-77D9-4DE9-943F-32DB7D81A24B}" srcOrd="0" destOrd="0" presId="urn:microsoft.com/office/officeart/2005/8/layout/StepDownProcess"/>
    <dgm:cxn modelId="{0132EF83-3B10-401B-99F6-6ECA0B59AE60}" srcId="{49C36A1C-B224-467A-B47B-B44F7857F335}" destId="{730D2D59-5C76-42AB-998B-BDEFAF767B49}" srcOrd="2" destOrd="0" parTransId="{47BE44E7-10FE-49F8-8BF3-AA757DAE4A20}" sibTransId="{6C0069ED-565C-41CD-B7C6-AE7C04B9F3FA}"/>
    <dgm:cxn modelId="{C8EEB49C-1AA7-4C7E-97E2-384AE2BD43AB}" srcId="{49C36A1C-B224-467A-B47B-B44F7857F335}" destId="{E6D640D8-0379-43D1-8142-A771ADA491C5}" srcOrd="1" destOrd="0" parTransId="{1AC07042-38BC-40A0-89D6-C6F6DCDD55A1}" sibTransId="{7EB6C60F-349B-4701-A52E-FE95DD002BF5}"/>
    <dgm:cxn modelId="{916F16E3-EED2-4306-9C40-3D06A57097C7}" type="presOf" srcId="{730D2D59-5C76-42AB-998B-BDEFAF767B49}" destId="{92CF30C8-F3A1-4998-8CE2-F610FB204185}" srcOrd="0" destOrd="0" presId="urn:microsoft.com/office/officeart/2005/8/layout/StepDownProcess"/>
    <dgm:cxn modelId="{FCEE8AE8-70B0-452C-98E9-57FC316E8BBD}" srcId="{49C36A1C-B224-467A-B47B-B44F7857F335}" destId="{1B057BCB-303F-418E-A02A-D93CE202AA88}" srcOrd="0" destOrd="0" parTransId="{4FB7F52E-954A-4707-811C-D41B81ACF963}" sibTransId="{D56087DC-E630-48BA-9F1C-922780715902}"/>
    <dgm:cxn modelId="{724F5374-264C-4BFC-8DB3-63AE30013A3C}" type="presParOf" srcId="{F3AE67E0-B650-4FE3-A0F6-B3FCFBAC0AA8}" destId="{58153538-8F89-4FF6-B01F-2182658A6BB4}" srcOrd="0" destOrd="0" presId="urn:microsoft.com/office/officeart/2005/8/layout/StepDownProcess"/>
    <dgm:cxn modelId="{C5C56268-30C5-428E-B7D8-A6F0555FEB28}" type="presParOf" srcId="{58153538-8F89-4FF6-B01F-2182658A6BB4}" destId="{8259A89F-16C0-496F-AEC7-4F97D29F1594}" srcOrd="0" destOrd="0" presId="urn:microsoft.com/office/officeart/2005/8/layout/StepDownProcess"/>
    <dgm:cxn modelId="{3A0B61B4-7142-4B0F-942E-CFE29E336DCA}" type="presParOf" srcId="{58153538-8F89-4FF6-B01F-2182658A6BB4}" destId="{0FC08F4F-B3EF-4E20-BA07-53F5A88A8212}" srcOrd="1" destOrd="0" presId="urn:microsoft.com/office/officeart/2005/8/layout/StepDownProcess"/>
    <dgm:cxn modelId="{488C817E-0790-4EB7-A830-F46D27BEE010}" type="presParOf" srcId="{58153538-8F89-4FF6-B01F-2182658A6BB4}" destId="{6ACDA384-A989-4CD4-BA17-64144AA89AB2}" srcOrd="2" destOrd="0" presId="urn:microsoft.com/office/officeart/2005/8/layout/StepDownProcess"/>
    <dgm:cxn modelId="{5148ED93-517D-4C45-9184-08EE685A5E69}" type="presParOf" srcId="{F3AE67E0-B650-4FE3-A0F6-B3FCFBAC0AA8}" destId="{03E9BD5C-4C7E-46CC-8F38-BCFA6C025E5F}" srcOrd="1" destOrd="0" presId="urn:microsoft.com/office/officeart/2005/8/layout/StepDownProcess"/>
    <dgm:cxn modelId="{876BECF8-79B5-4CBC-BEDE-B17F09550BD7}" type="presParOf" srcId="{F3AE67E0-B650-4FE3-A0F6-B3FCFBAC0AA8}" destId="{4B623A9B-1F3B-41CC-A1F8-C2A748DA1DBB}" srcOrd="2" destOrd="0" presId="urn:microsoft.com/office/officeart/2005/8/layout/StepDownProcess"/>
    <dgm:cxn modelId="{63168C39-E7A8-4360-B9F9-BAD199CBB464}" type="presParOf" srcId="{4B623A9B-1F3B-41CC-A1F8-C2A748DA1DBB}" destId="{9E99CFF9-19D9-4057-8992-41DABA914BB4}" srcOrd="0" destOrd="0" presId="urn:microsoft.com/office/officeart/2005/8/layout/StepDownProcess"/>
    <dgm:cxn modelId="{F68DE0C4-EF82-4F5C-8E56-76DCA9C36E38}" type="presParOf" srcId="{4B623A9B-1F3B-41CC-A1F8-C2A748DA1DBB}" destId="{9C049095-6404-47E7-895F-6DF6AF0700EF}" srcOrd="1" destOrd="0" presId="urn:microsoft.com/office/officeart/2005/8/layout/StepDownProcess"/>
    <dgm:cxn modelId="{4F9AAD94-DDDE-40DE-9E29-BB65AF7154C5}" type="presParOf" srcId="{4B623A9B-1F3B-41CC-A1F8-C2A748DA1DBB}" destId="{28AAB512-27C4-48FA-BF25-FBBBF1F50E30}" srcOrd="2" destOrd="0" presId="urn:microsoft.com/office/officeart/2005/8/layout/StepDownProcess"/>
    <dgm:cxn modelId="{5FBED5A4-7945-48D7-8B54-1EEF4E0E15C8}" type="presParOf" srcId="{F3AE67E0-B650-4FE3-A0F6-B3FCFBAC0AA8}" destId="{DC9BF1A1-9F1B-4C99-B4A8-5BF0C68BE98B}" srcOrd="3" destOrd="0" presId="urn:microsoft.com/office/officeart/2005/8/layout/StepDownProcess"/>
    <dgm:cxn modelId="{B17B6101-E0B9-422B-A2E4-6FE4218DE09E}" type="presParOf" srcId="{F3AE67E0-B650-4FE3-A0F6-B3FCFBAC0AA8}" destId="{9FED5AF2-F279-448D-96B0-8F2D50875595}" srcOrd="4" destOrd="0" presId="urn:microsoft.com/office/officeart/2005/8/layout/StepDownProcess"/>
    <dgm:cxn modelId="{B99F4E86-758D-454A-A106-F30DF52BFD1E}" type="presParOf" srcId="{9FED5AF2-F279-448D-96B0-8F2D50875595}" destId="{839C3A29-294A-4420-89E7-23BEE8A88193}" srcOrd="0" destOrd="0" presId="urn:microsoft.com/office/officeart/2005/8/layout/StepDownProcess"/>
    <dgm:cxn modelId="{7D0613BD-F0E9-48DC-81E4-C8405C1DF5D7}" type="presParOf" srcId="{9FED5AF2-F279-448D-96B0-8F2D50875595}" destId="{92CF30C8-F3A1-4998-8CE2-F610FB204185}" srcOrd="1" destOrd="0" presId="urn:microsoft.com/office/officeart/2005/8/layout/StepDownProcess"/>
    <dgm:cxn modelId="{8361D2FD-8F8D-41E6-B9E9-2CFB63B96FCF}" type="presParOf" srcId="{9FED5AF2-F279-448D-96B0-8F2D50875595}" destId="{C1F9B810-E174-48E8-A244-C3640C974494}" srcOrd="2" destOrd="0" presId="urn:microsoft.com/office/officeart/2005/8/layout/StepDownProcess"/>
    <dgm:cxn modelId="{F8B3E34F-044B-459C-91D0-8373FF36BA98}" type="presParOf" srcId="{F3AE67E0-B650-4FE3-A0F6-B3FCFBAC0AA8}" destId="{EF3FBAA8-80B6-4907-ABDB-FB0D27DB79C1}" srcOrd="5" destOrd="0" presId="urn:microsoft.com/office/officeart/2005/8/layout/StepDownProcess"/>
    <dgm:cxn modelId="{13AA49B4-EBAE-4010-B167-6DDA53ED6FE1}" type="presParOf" srcId="{F3AE67E0-B650-4FE3-A0F6-B3FCFBAC0AA8}" destId="{0D96FA28-4178-463D-9775-6C9145226DF2}" srcOrd="6" destOrd="0" presId="urn:microsoft.com/office/officeart/2005/8/layout/StepDownProcess"/>
    <dgm:cxn modelId="{7FFE1C4F-73A1-4718-BB67-E32D6A8436C0}" type="presParOf" srcId="{0D96FA28-4178-463D-9775-6C9145226DF2}" destId="{02397DA8-77D9-4DE9-943F-32DB7D81A24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8CD8-DB29-46D5-8381-FFB10C96957F}">
      <dsp:nvSpPr>
        <dsp:cNvPr id="0" name=""/>
        <dsp:cNvSpPr/>
      </dsp:nvSpPr>
      <dsp:spPr>
        <a:xfrm>
          <a:off x="5" y="0"/>
          <a:ext cx="11248161" cy="32233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FB5DB-C6E1-4821-ABA9-FA0F40ADAD65}">
      <dsp:nvSpPr>
        <dsp:cNvPr id="0" name=""/>
        <dsp:cNvSpPr/>
      </dsp:nvSpPr>
      <dsp:spPr>
        <a:xfrm>
          <a:off x="137" y="967018"/>
          <a:ext cx="1646033" cy="128935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 instrukser</a:t>
          </a:r>
        </a:p>
      </dsp:txBody>
      <dsp:txXfrm>
        <a:off x="63078" y="1029959"/>
        <a:ext cx="1520151" cy="1163476"/>
      </dsp:txXfrm>
    </dsp:sp>
    <dsp:sp modelId="{067D739E-DBBD-4DA6-8AD3-AAE3A87331FC}">
      <dsp:nvSpPr>
        <dsp:cNvPr id="0" name=""/>
        <dsp:cNvSpPr/>
      </dsp:nvSpPr>
      <dsp:spPr>
        <a:xfrm>
          <a:off x="1920509" y="967018"/>
          <a:ext cx="1646033" cy="128935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Instruktion og oplæring</a:t>
          </a:r>
        </a:p>
      </dsp:txBody>
      <dsp:txXfrm>
        <a:off x="1983450" y="1029959"/>
        <a:ext cx="1520151" cy="1163476"/>
      </dsp:txXfrm>
    </dsp:sp>
    <dsp:sp modelId="{86058713-1251-4D63-A44F-6AAA2D778552}">
      <dsp:nvSpPr>
        <dsp:cNvPr id="0" name=""/>
        <dsp:cNvSpPr/>
      </dsp:nvSpPr>
      <dsp:spPr>
        <a:xfrm>
          <a:off x="3840881" y="967018"/>
          <a:ext cx="1646033" cy="12893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Kontroller – arbejds-miljøgen-</a:t>
          </a:r>
          <a:r>
            <a:rPr lang="da-DK" sz="1600" b="1" kern="1200" dirty="0" err="1"/>
            <a:t>nemgang</a:t>
          </a:r>
          <a:endParaRPr lang="da-DK" sz="1600" b="1" kern="1200" dirty="0"/>
        </a:p>
      </dsp:txBody>
      <dsp:txXfrm>
        <a:off x="3903822" y="1029959"/>
        <a:ext cx="1520151" cy="1163476"/>
      </dsp:txXfrm>
    </dsp:sp>
    <dsp:sp modelId="{CA307E02-345D-4656-9B4B-44144C93662C}">
      <dsp:nvSpPr>
        <dsp:cNvPr id="0" name=""/>
        <dsp:cNvSpPr/>
      </dsp:nvSpPr>
      <dsp:spPr>
        <a:xfrm>
          <a:off x="5761252" y="967018"/>
          <a:ext cx="1646033" cy="12893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Revider mindst hvert 3. år</a:t>
          </a:r>
        </a:p>
      </dsp:txBody>
      <dsp:txXfrm>
        <a:off x="5824193" y="1029959"/>
        <a:ext cx="1520151" cy="1163476"/>
      </dsp:txXfrm>
    </dsp:sp>
    <dsp:sp modelId="{47B75701-3867-45A5-85D8-D612A20E470C}">
      <dsp:nvSpPr>
        <dsp:cNvPr id="0" name=""/>
        <dsp:cNvSpPr/>
      </dsp:nvSpPr>
      <dsp:spPr>
        <a:xfrm>
          <a:off x="7681624" y="967018"/>
          <a:ext cx="1646033" cy="12893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APV </a:t>
          </a:r>
          <a:r>
            <a:rPr lang="da-DK" sz="1600" b="1" kern="1200" dirty="0" err="1"/>
            <a:t>Handlings-planer</a:t>
          </a:r>
          <a:r>
            <a:rPr lang="da-DK" sz="1600" b="1" kern="1200" dirty="0"/>
            <a:t> </a:t>
          </a:r>
        </a:p>
      </dsp:txBody>
      <dsp:txXfrm>
        <a:off x="7744565" y="1029959"/>
        <a:ext cx="1520151" cy="1163476"/>
      </dsp:txXfrm>
    </dsp:sp>
    <dsp:sp modelId="{5556FE49-1CB2-49AC-80F8-C8A968E55C8B}">
      <dsp:nvSpPr>
        <dsp:cNvPr id="0" name=""/>
        <dsp:cNvSpPr/>
      </dsp:nvSpPr>
      <dsp:spPr>
        <a:xfrm>
          <a:off x="9601996" y="967018"/>
          <a:ext cx="1646033" cy="12893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Evaluering </a:t>
          </a:r>
        </a:p>
        <a:p>
          <a:pPr marL="0" lvl="0" indent="0" algn="ctr" defTabSz="711200">
            <a:lnSpc>
              <a:spcPct val="90000"/>
            </a:lnSpc>
            <a:spcBef>
              <a:spcPct val="0"/>
            </a:spcBef>
            <a:spcAft>
              <a:spcPct val="35000"/>
            </a:spcAft>
            <a:buNone/>
          </a:pPr>
          <a:r>
            <a:rPr lang="da-DK" sz="1600" b="1" kern="1200" dirty="0"/>
            <a:t>Arbejds-miljøgen-</a:t>
          </a:r>
          <a:r>
            <a:rPr lang="da-DK" sz="1600" b="1" kern="1200" dirty="0" err="1"/>
            <a:t>nemgang</a:t>
          </a:r>
          <a:r>
            <a:rPr lang="da-DK" sz="1600" b="1" kern="1200" dirty="0"/>
            <a:t>/p-møde</a:t>
          </a:r>
        </a:p>
      </dsp:txBody>
      <dsp:txXfrm>
        <a:off x="9664937" y="1029959"/>
        <a:ext cx="1520151" cy="1163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8CD8-DB29-46D5-8381-FFB10C96957F}">
      <dsp:nvSpPr>
        <dsp:cNvPr id="0" name=""/>
        <dsp:cNvSpPr/>
      </dsp:nvSpPr>
      <dsp:spPr>
        <a:xfrm>
          <a:off x="4414" y="0"/>
          <a:ext cx="11273204" cy="30708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D4DAF-AFEA-4CCA-AC43-97FB3225EF44}">
      <dsp:nvSpPr>
        <dsp:cNvPr id="0" name=""/>
        <dsp:cNvSpPr/>
      </dsp:nvSpPr>
      <dsp:spPr>
        <a:xfrm>
          <a:off x="137" y="921264"/>
          <a:ext cx="1650988" cy="12283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Ryd op i produkterne</a:t>
          </a:r>
        </a:p>
      </dsp:txBody>
      <dsp:txXfrm>
        <a:off x="60100" y="981227"/>
        <a:ext cx="1531062" cy="1108427"/>
      </dsp:txXfrm>
    </dsp:sp>
    <dsp:sp modelId="{507D6983-9043-49C1-AF2A-F5E904D750A6}">
      <dsp:nvSpPr>
        <dsp:cNvPr id="0" name=""/>
        <dsp:cNvSpPr/>
      </dsp:nvSpPr>
      <dsp:spPr>
        <a:xfrm>
          <a:off x="1926291" y="921264"/>
          <a:ext cx="1650988" cy="12283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Få et overblik over processer</a:t>
          </a:r>
        </a:p>
      </dsp:txBody>
      <dsp:txXfrm>
        <a:off x="1986254" y="981227"/>
        <a:ext cx="1531062" cy="1108427"/>
      </dsp:txXfrm>
    </dsp:sp>
    <dsp:sp modelId="{7A3AEDC7-EDCC-4424-B2BC-5A8B08619238}">
      <dsp:nvSpPr>
        <dsp:cNvPr id="0" name=""/>
        <dsp:cNvSpPr/>
      </dsp:nvSpPr>
      <dsp:spPr>
        <a:xfrm>
          <a:off x="3852445" y="921264"/>
          <a:ext cx="1650988" cy="12283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Udarbejde en produktliste over farlige stoffer - processer</a:t>
          </a:r>
        </a:p>
      </dsp:txBody>
      <dsp:txXfrm>
        <a:off x="3912408" y="981227"/>
        <a:ext cx="1531062" cy="1108427"/>
      </dsp:txXfrm>
    </dsp:sp>
    <dsp:sp modelId="{9B4C8E4D-172E-4098-AA1C-B5F2AE099924}">
      <dsp:nvSpPr>
        <dsp:cNvPr id="0" name=""/>
        <dsp:cNvSpPr/>
      </dsp:nvSpPr>
      <dsp:spPr>
        <a:xfrm>
          <a:off x="5778598" y="921264"/>
          <a:ext cx="1650988" cy="12283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Indhente sikkerheds-datablade</a:t>
          </a:r>
        </a:p>
      </dsp:txBody>
      <dsp:txXfrm>
        <a:off x="5838561" y="981227"/>
        <a:ext cx="1531062" cy="1108427"/>
      </dsp:txXfrm>
    </dsp:sp>
    <dsp:sp modelId="{BDADCB49-239E-40D5-B9C1-4EFF14522A7E}">
      <dsp:nvSpPr>
        <dsp:cNvPr id="0" name=""/>
        <dsp:cNvSpPr/>
      </dsp:nvSpPr>
      <dsp:spPr>
        <a:xfrm>
          <a:off x="7704752" y="921264"/>
          <a:ext cx="1650988" cy="122835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Risikovurder </a:t>
          </a:r>
          <a:r>
            <a:rPr lang="da-DK" sz="1600" b="1" kern="1200" dirty="0" err="1"/>
            <a:t>arbejds</a:t>
          </a:r>
          <a:r>
            <a:rPr lang="da-DK" sz="1600" b="1" kern="1200" dirty="0"/>
            <a:t> processer</a:t>
          </a:r>
        </a:p>
      </dsp:txBody>
      <dsp:txXfrm>
        <a:off x="7764715" y="981227"/>
        <a:ext cx="1531062" cy="1108427"/>
      </dsp:txXfrm>
    </dsp:sp>
    <dsp:sp modelId="{39A08EEF-1250-4EF9-8950-8C5E6C236BF3}">
      <dsp:nvSpPr>
        <dsp:cNvPr id="0" name=""/>
        <dsp:cNvSpPr/>
      </dsp:nvSpPr>
      <dsp:spPr>
        <a:xfrm>
          <a:off x="9630906" y="921264"/>
          <a:ext cx="1650988" cy="122835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Forebyg med STOP princip</a:t>
          </a:r>
        </a:p>
      </dsp:txBody>
      <dsp:txXfrm>
        <a:off x="9690869" y="981227"/>
        <a:ext cx="1531062" cy="1108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1893173" y="999307"/>
          <a:ext cx="877609" cy="99912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922827" y="26460"/>
          <a:ext cx="2953041" cy="103411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Ryd op i produkterne</a:t>
          </a:r>
          <a:endParaRPr lang="da-DK" sz="1600" kern="1200" dirty="0"/>
        </a:p>
      </dsp:txBody>
      <dsp:txXfrm>
        <a:off x="973317" y="76950"/>
        <a:ext cx="2852061" cy="933136"/>
      </dsp:txXfrm>
    </dsp:sp>
    <dsp:sp modelId="{6ACDA384-A989-4CD4-BA17-64144AA89AB2}">
      <dsp:nvSpPr>
        <dsp:cNvPr id="0" name=""/>
        <dsp:cNvSpPr/>
      </dsp:nvSpPr>
      <dsp:spPr>
        <a:xfrm>
          <a:off x="3138037" y="125086"/>
          <a:ext cx="1074503" cy="835818"/>
        </a:xfrm>
        <a:prstGeom prst="rect">
          <a:avLst/>
        </a:prstGeom>
        <a:noFill/>
        <a:ln>
          <a:noFill/>
        </a:ln>
        <a:effectLst/>
      </dsp:spPr>
      <dsp:style>
        <a:lnRef idx="0">
          <a:scrgbClr r="0" g="0" b="0"/>
        </a:lnRef>
        <a:fillRef idx="0">
          <a:scrgbClr r="0" g="0" b="0"/>
        </a:fillRef>
        <a:effectRef idx="0">
          <a:scrgbClr r="0" g="0" b="0"/>
        </a:effectRef>
        <a:fontRef idx="minor"/>
      </dsp:style>
    </dsp:sp>
    <dsp:sp modelId="{06E2B12E-E67C-498C-950E-572E4FFAC1FF}">
      <dsp:nvSpPr>
        <dsp:cNvPr id="0" name=""/>
        <dsp:cNvSpPr/>
      </dsp:nvSpPr>
      <dsp:spPr>
        <a:xfrm rot="5400000">
          <a:off x="3472235" y="2160961"/>
          <a:ext cx="877609" cy="99912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0E7D8-6C0B-40B8-9963-9E84D0A7E3F3}">
      <dsp:nvSpPr>
        <dsp:cNvPr id="0" name=""/>
        <dsp:cNvSpPr/>
      </dsp:nvSpPr>
      <dsp:spPr>
        <a:xfrm>
          <a:off x="2501890" y="1188114"/>
          <a:ext cx="2953041" cy="103411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Få et overblik over processer</a:t>
          </a:r>
        </a:p>
      </dsp:txBody>
      <dsp:txXfrm>
        <a:off x="2552380" y="1238604"/>
        <a:ext cx="2852061" cy="933136"/>
      </dsp:txXfrm>
    </dsp:sp>
    <dsp:sp modelId="{A8B1EE7C-5C0F-45D3-B1D4-7614DBFB1434}">
      <dsp:nvSpPr>
        <dsp:cNvPr id="0" name=""/>
        <dsp:cNvSpPr/>
      </dsp:nvSpPr>
      <dsp:spPr>
        <a:xfrm>
          <a:off x="4717100" y="1286740"/>
          <a:ext cx="1074503" cy="835818"/>
        </a:xfrm>
        <a:prstGeom prst="rect">
          <a:avLst/>
        </a:prstGeom>
        <a:noFill/>
        <a:ln>
          <a:noFill/>
        </a:ln>
        <a:effectLst/>
      </dsp:spPr>
      <dsp:style>
        <a:lnRef idx="0">
          <a:scrgbClr r="0" g="0" b="0"/>
        </a:lnRef>
        <a:fillRef idx="0">
          <a:scrgbClr r="0" g="0" b="0"/>
        </a:fillRef>
        <a:effectRef idx="0">
          <a:scrgbClr r="0" g="0" b="0"/>
        </a:effectRef>
        <a:fontRef idx="minor"/>
      </dsp:style>
    </dsp:sp>
    <dsp:sp modelId="{84EB2B01-0B45-454E-8385-C742D8F35818}">
      <dsp:nvSpPr>
        <dsp:cNvPr id="0" name=""/>
        <dsp:cNvSpPr/>
      </dsp:nvSpPr>
      <dsp:spPr>
        <a:xfrm rot="5400000">
          <a:off x="5051298" y="3322615"/>
          <a:ext cx="877609" cy="99912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08F9F-AC63-48AD-87D0-AB33AAD5EB59}">
      <dsp:nvSpPr>
        <dsp:cNvPr id="0" name=""/>
        <dsp:cNvSpPr/>
      </dsp:nvSpPr>
      <dsp:spPr>
        <a:xfrm>
          <a:off x="4080952" y="2349768"/>
          <a:ext cx="2953041" cy="103411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Udarbejde en produktliste over farlige stoffer - processer</a:t>
          </a:r>
        </a:p>
      </dsp:txBody>
      <dsp:txXfrm>
        <a:off x="4131442" y="2400258"/>
        <a:ext cx="2852061" cy="933136"/>
      </dsp:txXfrm>
    </dsp:sp>
    <dsp:sp modelId="{9B4CF9AC-62DB-4949-929E-78D848CFBA5D}">
      <dsp:nvSpPr>
        <dsp:cNvPr id="0" name=""/>
        <dsp:cNvSpPr/>
      </dsp:nvSpPr>
      <dsp:spPr>
        <a:xfrm>
          <a:off x="6296162" y="2448394"/>
          <a:ext cx="1074503" cy="835818"/>
        </a:xfrm>
        <a:prstGeom prst="rect">
          <a:avLst/>
        </a:prstGeom>
        <a:noFill/>
        <a:ln>
          <a:noFill/>
        </a:ln>
        <a:effectLst/>
      </dsp:spPr>
      <dsp:style>
        <a:lnRef idx="0">
          <a:scrgbClr r="0" g="0" b="0"/>
        </a:lnRef>
        <a:fillRef idx="0">
          <a:scrgbClr r="0" g="0" b="0"/>
        </a:fillRef>
        <a:effectRef idx="0">
          <a:scrgbClr r="0" g="0" b="0"/>
        </a:effectRef>
        <a:fontRef idx="minor"/>
      </dsp:style>
    </dsp:sp>
    <dsp:sp modelId="{202DD697-5C59-47E7-AA1E-DDA852A108F6}">
      <dsp:nvSpPr>
        <dsp:cNvPr id="0" name=""/>
        <dsp:cNvSpPr/>
      </dsp:nvSpPr>
      <dsp:spPr>
        <a:xfrm>
          <a:off x="5660015" y="3511422"/>
          <a:ext cx="2953041" cy="103411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Indhente sikkerheds-datablade</a:t>
          </a:r>
        </a:p>
      </dsp:txBody>
      <dsp:txXfrm>
        <a:off x="5710505" y="3561912"/>
        <a:ext cx="2852061" cy="933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1150580" y="1415014"/>
          <a:ext cx="1405889" cy="160055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783582" y="108984"/>
          <a:ext cx="2192454" cy="137985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Risikovurder arbejdsprocesser</a:t>
          </a:r>
          <a:endParaRPr lang="da-DK" sz="1600" kern="1200" dirty="0"/>
        </a:p>
      </dsp:txBody>
      <dsp:txXfrm>
        <a:off x="850953" y="176355"/>
        <a:ext cx="2057712" cy="1245111"/>
      </dsp:txXfrm>
    </dsp:sp>
    <dsp:sp modelId="{6ACDA384-A989-4CD4-BA17-64144AA89AB2}">
      <dsp:nvSpPr>
        <dsp:cNvPr id="0" name=""/>
        <dsp:cNvSpPr/>
      </dsp:nvSpPr>
      <dsp:spPr>
        <a:xfrm>
          <a:off x="3063155" y="137976"/>
          <a:ext cx="1721305" cy="1338942"/>
        </a:xfrm>
        <a:prstGeom prst="rect">
          <a:avLst/>
        </a:prstGeom>
        <a:noFill/>
        <a:ln>
          <a:noFill/>
        </a:ln>
        <a:effectLst/>
      </dsp:spPr>
      <dsp:style>
        <a:lnRef idx="0">
          <a:scrgbClr r="0" g="0" b="0"/>
        </a:lnRef>
        <a:fillRef idx="0">
          <a:scrgbClr r="0" g="0" b="0"/>
        </a:fillRef>
        <a:effectRef idx="0">
          <a:scrgbClr r="0" g="0" b="0"/>
        </a:effectRef>
        <a:fontRef idx="minor"/>
      </dsp:style>
    </dsp:sp>
    <dsp:sp modelId="{80D31BD1-2B6F-4010-AEBE-FF478799614A}">
      <dsp:nvSpPr>
        <dsp:cNvPr id="0" name=""/>
        <dsp:cNvSpPr/>
      </dsp:nvSpPr>
      <dsp:spPr>
        <a:xfrm>
          <a:off x="2704003" y="1858517"/>
          <a:ext cx="1676563" cy="137985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Forebyg med STOP princip</a:t>
          </a:r>
        </a:p>
      </dsp:txBody>
      <dsp:txXfrm>
        <a:off x="2771374" y="1925888"/>
        <a:ext cx="1541821" cy="1245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935376" y="1537254"/>
          <a:ext cx="842917" cy="9596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3388" y="602863"/>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 instruks</a:t>
          </a:r>
          <a:endParaRPr lang="da-DK" sz="1600" kern="1200" dirty="0"/>
        </a:p>
      </dsp:txBody>
      <dsp:txXfrm>
        <a:off x="51883" y="651358"/>
        <a:ext cx="2739318" cy="896247"/>
      </dsp:txXfrm>
    </dsp:sp>
    <dsp:sp modelId="{6ACDA384-A989-4CD4-BA17-64144AA89AB2}">
      <dsp:nvSpPr>
        <dsp:cNvPr id="0" name=""/>
        <dsp:cNvSpPr/>
      </dsp:nvSpPr>
      <dsp:spPr>
        <a:xfrm>
          <a:off x="2131031" y="697591"/>
          <a:ext cx="1032028" cy="802778"/>
        </a:xfrm>
        <a:prstGeom prst="rect">
          <a:avLst/>
        </a:prstGeom>
        <a:noFill/>
        <a:ln>
          <a:noFill/>
        </a:ln>
        <a:effectLst/>
      </dsp:spPr>
      <dsp:style>
        <a:lnRef idx="0">
          <a:scrgbClr r="0" g="0" b="0"/>
        </a:lnRef>
        <a:fillRef idx="0">
          <a:scrgbClr r="0" g="0" b="0"/>
        </a:fillRef>
        <a:effectRef idx="0">
          <a:scrgbClr r="0" g="0" b="0"/>
        </a:effectRef>
        <a:fontRef idx="minor"/>
      </dsp:style>
    </dsp:sp>
    <dsp:sp modelId="{6D80E7D8-6C0B-40B8-9963-9E84D0A7E3F3}">
      <dsp:nvSpPr>
        <dsp:cNvPr id="0" name=""/>
        <dsp:cNvSpPr/>
      </dsp:nvSpPr>
      <dsp:spPr>
        <a:xfrm>
          <a:off x="1520031" y="1718597"/>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Instruktion og oplæring</a:t>
          </a:r>
        </a:p>
      </dsp:txBody>
      <dsp:txXfrm>
        <a:off x="1568526" y="1767092"/>
        <a:ext cx="2739318" cy="896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935376" y="1537254"/>
          <a:ext cx="842917" cy="9596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3388" y="602863"/>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 instruks</a:t>
          </a:r>
          <a:endParaRPr lang="da-DK" sz="1600" kern="1200" dirty="0"/>
        </a:p>
      </dsp:txBody>
      <dsp:txXfrm>
        <a:off x="51883" y="651358"/>
        <a:ext cx="2739318" cy="896247"/>
      </dsp:txXfrm>
    </dsp:sp>
    <dsp:sp modelId="{6ACDA384-A989-4CD4-BA17-64144AA89AB2}">
      <dsp:nvSpPr>
        <dsp:cNvPr id="0" name=""/>
        <dsp:cNvSpPr/>
      </dsp:nvSpPr>
      <dsp:spPr>
        <a:xfrm>
          <a:off x="2131031" y="697591"/>
          <a:ext cx="1032028" cy="802778"/>
        </a:xfrm>
        <a:prstGeom prst="rect">
          <a:avLst/>
        </a:prstGeom>
        <a:noFill/>
        <a:ln>
          <a:noFill/>
        </a:ln>
        <a:effectLst/>
      </dsp:spPr>
      <dsp:style>
        <a:lnRef idx="0">
          <a:scrgbClr r="0" g="0" b="0"/>
        </a:lnRef>
        <a:fillRef idx="0">
          <a:scrgbClr r="0" g="0" b="0"/>
        </a:fillRef>
        <a:effectRef idx="0">
          <a:scrgbClr r="0" g="0" b="0"/>
        </a:effectRef>
        <a:fontRef idx="minor"/>
      </dsp:style>
    </dsp:sp>
    <dsp:sp modelId="{6D80E7D8-6C0B-40B8-9963-9E84D0A7E3F3}">
      <dsp:nvSpPr>
        <dsp:cNvPr id="0" name=""/>
        <dsp:cNvSpPr/>
      </dsp:nvSpPr>
      <dsp:spPr>
        <a:xfrm>
          <a:off x="1520031" y="1718597"/>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Instruktion og oplæring</a:t>
          </a:r>
        </a:p>
      </dsp:txBody>
      <dsp:txXfrm>
        <a:off x="1568526" y="1767092"/>
        <a:ext cx="2739318" cy="8962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935376" y="1537254"/>
          <a:ext cx="842917" cy="9596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3388" y="602863"/>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 instruks</a:t>
          </a:r>
          <a:endParaRPr lang="da-DK" sz="1600" kern="1200" dirty="0"/>
        </a:p>
      </dsp:txBody>
      <dsp:txXfrm>
        <a:off x="51883" y="651358"/>
        <a:ext cx="2739318" cy="896247"/>
      </dsp:txXfrm>
    </dsp:sp>
    <dsp:sp modelId="{6ACDA384-A989-4CD4-BA17-64144AA89AB2}">
      <dsp:nvSpPr>
        <dsp:cNvPr id="0" name=""/>
        <dsp:cNvSpPr/>
      </dsp:nvSpPr>
      <dsp:spPr>
        <a:xfrm>
          <a:off x="2131031" y="697591"/>
          <a:ext cx="1032028" cy="802778"/>
        </a:xfrm>
        <a:prstGeom prst="rect">
          <a:avLst/>
        </a:prstGeom>
        <a:noFill/>
        <a:ln>
          <a:noFill/>
        </a:ln>
        <a:effectLst/>
      </dsp:spPr>
      <dsp:style>
        <a:lnRef idx="0">
          <a:scrgbClr r="0" g="0" b="0"/>
        </a:lnRef>
        <a:fillRef idx="0">
          <a:scrgbClr r="0" g="0" b="0"/>
        </a:fillRef>
        <a:effectRef idx="0">
          <a:scrgbClr r="0" g="0" b="0"/>
        </a:effectRef>
        <a:fontRef idx="minor"/>
      </dsp:style>
    </dsp:sp>
    <dsp:sp modelId="{6D80E7D8-6C0B-40B8-9963-9E84D0A7E3F3}">
      <dsp:nvSpPr>
        <dsp:cNvPr id="0" name=""/>
        <dsp:cNvSpPr/>
      </dsp:nvSpPr>
      <dsp:spPr>
        <a:xfrm>
          <a:off x="1520031" y="1718597"/>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Instruktion og oplæring</a:t>
          </a:r>
        </a:p>
      </dsp:txBody>
      <dsp:txXfrm>
        <a:off x="1568526" y="1767092"/>
        <a:ext cx="2739318" cy="896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935376" y="1537254"/>
          <a:ext cx="842917" cy="9596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3388" y="602863"/>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Udarbejd instruks</a:t>
          </a:r>
          <a:endParaRPr lang="da-DK" sz="1600" kern="1200" dirty="0"/>
        </a:p>
      </dsp:txBody>
      <dsp:txXfrm>
        <a:off x="51883" y="651358"/>
        <a:ext cx="2739318" cy="896247"/>
      </dsp:txXfrm>
    </dsp:sp>
    <dsp:sp modelId="{6ACDA384-A989-4CD4-BA17-64144AA89AB2}">
      <dsp:nvSpPr>
        <dsp:cNvPr id="0" name=""/>
        <dsp:cNvSpPr/>
      </dsp:nvSpPr>
      <dsp:spPr>
        <a:xfrm>
          <a:off x="2131031" y="697591"/>
          <a:ext cx="1032028" cy="802778"/>
        </a:xfrm>
        <a:prstGeom prst="rect">
          <a:avLst/>
        </a:prstGeom>
        <a:noFill/>
        <a:ln>
          <a:noFill/>
        </a:ln>
        <a:effectLst/>
      </dsp:spPr>
      <dsp:style>
        <a:lnRef idx="0">
          <a:scrgbClr r="0" g="0" b="0"/>
        </a:lnRef>
        <a:fillRef idx="0">
          <a:scrgbClr r="0" g="0" b="0"/>
        </a:fillRef>
        <a:effectRef idx="0">
          <a:scrgbClr r="0" g="0" b="0"/>
        </a:effectRef>
        <a:fontRef idx="minor"/>
      </dsp:style>
    </dsp:sp>
    <dsp:sp modelId="{6D80E7D8-6C0B-40B8-9963-9E84D0A7E3F3}">
      <dsp:nvSpPr>
        <dsp:cNvPr id="0" name=""/>
        <dsp:cNvSpPr/>
      </dsp:nvSpPr>
      <dsp:spPr>
        <a:xfrm>
          <a:off x="1520031" y="1718597"/>
          <a:ext cx="2836308" cy="993237"/>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Instruktion og oplæring</a:t>
          </a:r>
        </a:p>
      </dsp:txBody>
      <dsp:txXfrm>
        <a:off x="1568526" y="1767092"/>
        <a:ext cx="2739318" cy="8962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A89F-16C0-496F-AEC7-4F97D29F1594}">
      <dsp:nvSpPr>
        <dsp:cNvPr id="0" name=""/>
        <dsp:cNvSpPr/>
      </dsp:nvSpPr>
      <dsp:spPr>
        <a:xfrm rot="5400000">
          <a:off x="2472613" y="986083"/>
          <a:ext cx="866331" cy="98628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08F4F-B3EF-4E20-BA07-53F5A88A8212}">
      <dsp:nvSpPr>
        <dsp:cNvPr id="0" name=""/>
        <dsp:cNvSpPr/>
      </dsp:nvSpPr>
      <dsp:spPr>
        <a:xfrm>
          <a:off x="2223239" y="25737"/>
          <a:ext cx="1498089" cy="10208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Kontroller  arbejds-miljøgennemgang</a:t>
          </a:r>
          <a:endParaRPr lang="da-DK" sz="1600" kern="1200" dirty="0"/>
        </a:p>
      </dsp:txBody>
      <dsp:txXfrm>
        <a:off x="2273081" y="75579"/>
        <a:ext cx="1398405" cy="921143"/>
      </dsp:txXfrm>
    </dsp:sp>
    <dsp:sp modelId="{6ACDA384-A989-4CD4-BA17-64144AA89AB2}">
      <dsp:nvSpPr>
        <dsp:cNvPr id="0" name=""/>
        <dsp:cNvSpPr/>
      </dsp:nvSpPr>
      <dsp:spPr>
        <a:xfrm>
          <a:off x="3701480" y="123097"/>
          <a:ext cx="1060695" cy="825077"/>
        </a:xfrm>
        <a:prstGeom prst="rect">
          <a:avLst/>
        </a:prstGeom>
        <a:noFill/>
        <a:ln>
          <a:noFill/>
        </a:ln>
        <a:effectLst/>
      </dsp:spPr>
      <dsp:style>
        <a:lnRef idx="0">
          <a:scrgbClr r="0" g="0" b="0"/>
        </a:lnRef>
        <a:fillRef idx="0">
          <a:scrgbClr r="0" g="0" b="0"/>
        </a:fillRef>
        <a:effectRef idx="0">
          <a:scrgbClr r="0" g="0" b="0"/>
        </a:effectRef>
        <a:fontRef idx="minor"/>
      </dsp:style>
    </dsp:sp>
    <dsp:sp modelId="{9E99CFF9-19D9-4057-8992-41DABA914BB4}">
      <dsp:nvSpPr>
        <dsp:cNvPr id="0" name=""/>
        <dsp:cNvSpPr/>
      </dsp:nvSpPr>
      <dsp:spPr>
        <a:xfrm rot="5400000">
          <a:off x="3658926" y="2132809"/>
          <a:ext cx="866331" cy="98628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049095-6404-47E7-895F-6DF6AF0700EF}">
      <dsp:nvSpPr>
        <dsp:cNvPr id="0" name=""/>
        <dsp:cNvSpPr/>
      </dsp:nvSpPr>
      <dsp:spPr>
        <a:xfrm>
          <a:off x="3441929" y="1172463"/>
          <a:ext cx="1433337" cy="10208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Revider mindst hvert 3. år</a:t>
          </a:r>
        </a:p>
      </dsp:txBody>
      <dsp:txXfrm>
        <a:off x="3491771" y="1222305"/>
        <a:ext cx="1333653" cy="921143"/>
      </dsp:txXfrm>
    </dsp:sp>
    <dsp:sp modelId="{28AAB512-27C4-48FA-BF25-FBBBF1F50E30}">
      <dsp:nvSpPr>
        <dsp:cNvPr id="0" name=""/>
        <dsp:cNvSpPr/>
      </dsp:nvSpPr>
      <dsp:spPr>
        <a:xfrm>
          <a:off x="4887793" y="1269823"/>
          <a:ext cx="1060695" cy="825077"/>
        </a:xfrm>
        <a:prstGeom prst="rect">
          <a:avLst/>
        </a:prstGeom>
        <a:noFill/>
        <a:ln>
          <a:noFill/>
        </a:ln>
        <a:effectLst/>
      </dsp:spPr>
      <dsp:style>
        <a:lnRef idx="0">
          <a:scrgbClr r="0" g="0" b="0"/>
        </a:lnRef>
        <a:fillRef idx="0">
          <a:scrgbClr r="0" g="0" b="0"/>
        </a:fillRef>
        <a:effectRef idx="0">
          <a:scrgbClr r="0" g="0" b="0"/>
        </a:effectRef>
        <a:fontRef idx="minor"/>
      </dsp:style>
    </dsp:sp>
    <dsp:sp modelId="{839C3A29-294A-4420-89E7-23BEE8A88193}">
      <dsp:nvSpPr>
        <dsp:cNvPr id="0" name=""/>
        <dsp:cNvSpPr/>
      </dsp:nvSpPr>
      <dsp:spPr>
        <a:xfrm rot="5400000">
          <a:off x="4877616" y="3279535"/>
          <a:ext cx="866331" cy="98628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CF30C8-F3A1-4998-8CE2-F610FB204185}">
      <dsp:nvSpPr>
        <dsp:cNvPr id="0" name=""/>
        <dsp:cNvSpPr/>
      </dsp:nvSpPr>
      <dsp:spPr>
        <a:xfrm>
          <a:off x="4660618" y="2319189"/>
          <a:ext cx="1433337" cy="10208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APV </a:t>
          </a:r>
          <a:r>
            <a:rPr lang="da-DK" sz="1600" b="1" kern="1200" dirty="0" err="1"/>
            <a:t>Handlings-planer</a:t>
          </a:r>
          <a:r>
            <a:rPr lang="da-DK" sz="1600" b="1" kern="1200" dirty="0"/>
            <a:t> </a:t>
          </a:r>
        </a:p>
      </dsp:txBody>
      <dsp:txXfrm>
        <a:off x="4710460" y="2369031"/>
        <a:ext cx="1333653" cy="921143"/>
      </dsp:txXfrm>
    </dsp:sp>
    <dsp:sp modelId="{C1F9B810-E174-48E8-A244-C3640C974494}">
      <dsp:nvSpPr>
        <dsp:cNvPr id="0" name=""/>
        <dsp:cNvSpPr/>
      </dsp:nvSpPr>
      <dsp:spPr>
        <a:xfrm>
          <a:off x="6106483" y="2416548"/>
          <a:ext cx="1060695" cy="825077"/>
        </a:xfrm>
        <a:prstGeom prst="rect">
          <a:avLst/>
        </a:prstGeom>
        <a:noFill/>
        <a:ln>
          <a:noFill/>
        </a:ln>
        <a:effectLst/>
      </dsp:spPr>
      <dsp:style>
        <a:lnRef idx="0">
          <a:scrgbClr r="0" g="0" b="0"/>
        </a:lnRef>
        <a:fillRef idx="0">
          <a:scrgbClr r="0" g="0" b="0"/>
        </a:fillRef>
        <a:effectRef idx="0">
          <a:scrgbClr r="0" g="0" b="0"/>
        </a:effectRef>
        <a:fontRef idx="minor"/>
      </dsp:style>
    </dsp:sp>
    <dsp:sp modelId="{02397DA8-77D9-4DE9-943F-32DB7D81A24B}">
      <dsp:nvSpPr>
        <dsp:cNvPr id="0" name=""/>
        <dsp:cNvSpPr/>
      </dsp:nvSpPr>
      <dsp:spPr>
        <a:xfrm>
          <a:off x="5879308" y="3465915"/>
          <a:ext cx="1433337" cy="12762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Evaluering  arbejds-miljøgennemgang/</a:t>
          </a:r>
        </a:p>
        <a:p>
          <a:pPr marL="0" lvl="0" indent="0" algn="ctr" defTabSz="711200">
            <a:lnSpc>
              <a:spcPct val="90000"/>
            </a:lnSpc>
            <a:spcBef>
              <a:spcPct val="0"/>
            </a:spcBef>
            <a:spcAft>
              <a:spcPct val="35000"/>
            </a:spcAft>
            <a:buNone/>
          </a:pPr>
          <a:r>
            <a:rPr lang="da-DK" sz="1600" b="1" kern="1200" dirty="0"/>
            <a:t>p-møde</a:t>
          </a:r>
        </a:p>
      </dsp:txBody>
      <dsp:txXfrm>
        <a:off x="5941623" y="3528230"/>
        <a:ext cx="1308707" cy="11516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461131" y="2"/>
            <a:ext cx="2474695" cy="498056"/>
          </a:xfrm>
          <a:prstGeom prst="rect">
            <a:avLst/>
          </a:prstGeom>
        </p:spPr>
        <p:txBody>
          <a:bodyPr vert="horz" lIns="180000" tIns="21600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2935825" y="2"/>
            <a:ext cx="926026" cy="498056"/>
          </a:xfrm>
          <a:prstGeom prst="rect">
            <a:avLst/>
          </a:prstGeom>
        </p:spPr>
        <p:txBody>
          <a:bodyPr vert="horz" lIns="91440" tIns="216000" rIns="90000" bIns="45720" rtlCol="0" anchor="t" anchorCtr="1"/>
          <a:lstStyle>
            <a:lvl1pPr algn="r">
              <a:defRPr sz="1200"/>
            </a:lvl1pPr>
          </a:lstStyle>
          <a:p>
            <a:fld id="{FE7399DD-2E61-4653-A46E-A928FF9C742B}" type="datetimeFigureOut">
              <a:rPr lang="da-DK" smtClean="0"/>
              <a:t>13-09-2021</a:t>
            </a:fld>
            <a:endParaRPr lang="da-DK" dirty="0"/>
          </a:p>
        </p:txBody>
      </p:sp>
      <p:sp>
        <p:nvSpPr>
          <p:cNvPr id="4" name="Pladsholder til sidefod 3"/>
          <p:cNvSpPr>
            <a:spLocks noGrp="1"/>
          </p:cNvSpPr>
          <p:nvPr>
            <p:ph type="ftr" sz="quarter" idx="2"/>
          </p:nvPr>
        </p:nvSpPr>
        <p:spPr>
          <a:xfrm>
            <a:off x="461131" y="9428584"/>
            <a:ext cx="2474695" cy="498055"/>
          </a:xfrm>
          <a:prstGeom prst="rect">
            <a:avLst/>
          </a:prstGeom>
        </p:spPr>
        <p:txBody>
          <a:bodyPr vert="horz" lIns="180000" tIns="45720" rIns="91440" bIns="252000" rtlCol="0" anchor="b"/>
          <a:lstStyle>
            <a:lvl1pPr algn="l">
              <a:defRPr sz="1200"/>
            </a:lvl1pPr>
          </a:lstStyle>
          <a:p>
            <a:endParaRPr lang="da-DK" dirty="0">
              <a:solidFill>
                <a:schemeClr val="accent1"/>
              </a:solidFill>
            </a:endParaRPr>
          </a:p>
        </p:txBody>
      </p:sp>
      <p:sp>
        <p:nvSpPr>
          <p:cNvPr id="5" name="Pladsholder til slidenummer 4"/>
          <p:cNvSpPr>
            <a:spLocks noGrp="1"/>
          </p:cNvSpPr>
          <p:nvPr>
            <p:ph type="sldNum" sz="quarter" idx="3"/>
          </p:nvPr>
        </p:nvSpPr>
        <p:spPr>
          <a:xfrm>
            <a:off x="2935825" y="9428584"/>
            <a:ext cx="926026" cy="498055"/>
          </a:xfrm>
          <a:prstGeom prst="rect">
            <a:avLst/>
          </a:prstGeom>
        </p:spPr>
        <p:txBody>
          <a:bodyPr vert="horz" lIns="91440" tIns="45720" rIns="90000" bIns="216000" rtlCol="0" anchor="b" anchorCtr="1"/>
          <a:lstStyle>
            <a:lvl1pPr algn="r">
              <a:defRPr sz="1200"/>
            </a:lvl1pPr>
          </a:lstStyle>
          <a:p>
            <a:fld id="{468BB78E-BF37-450B-A1E7-B0E7D2BAC1EC}" type="slidenum">
              <a:rPr lang="da-DK" smtClean="0">
                <a:solidFill>
                  <a:schemeClr val="accent1"/>
                </a:solidFill>
              </a:rPr>
              <a:t>‹nr.›</a:t>
            </a:fld>
            <a:endParaRPr lang="da-DK" dirty="0">
              <a:solidFill>
                <a:schemeClr val="accent1"/>
              </a:solidFill>
            </a:endParaRPr>
          </a:p>
        </p:txBody>
      </p:sp>
      <p:sp>
        <p:nvSpPr>
          <p:cNvPr id="6" name="Tekstfelt 5"/>
          <p:cNvSpPr txBox="1"/>
          <p:nvPr/>
        </p:nvSpPr>
        <p:spPr>
          <a:xfrm>
            <a:off x="3685851" y="1376494"/>
            <a:ext cx="1317238" cy="369332"/>
          </a:xfrm>
          <a:prstGeom prst="rect">
            <a:avLst/>
          </a:prstGeom>
          <a:noFill/>
        </p:spPr>
        <p:txBody>
          <a:bodyPr wrap="square" rtlCol="0">
            <a:spAutoFit/>
          </a:bodyPr>
          <a:lstStyle/>
          <a:p>
            <a:endParaRPr lang="da-DK" dirty="0"/>
          </a:p>
        </p:txBody>
      </p:sp>
      <p:pic>
        <p:nvPicPr>
          <p:cNvPr id="8" name="Billede 7">
            <a:extLst>
              <a:ext uri="{FF2B5EF4-FFF2-40B4-BE49-F238E27FC236}">
                <a16:creationId xmlns:a16="http://schemas.microsoft.com/office/drawing/2014/main" id="{7AFCF245-3147-4010-B509-6E45BEE77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817" y="8934836"/>
            <a:ext cx="803728" cy="742775"/>
          </a:xfrm>
          <a:prstGeom prst="rect">
            <a:avLst/>
          </a:prstGeom>
        </p:spPr>
      </p:pic>
    </p:spTree>
    <p:extLst>
      <p:ext uri="{BB962C8B-B14F-4D97-AF65-F5344CB8AC3E}">
        <p14:creationId xmlns:p14="http://schemas.microsoft.com/office/powerpoint/2010/main" val="2590530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79768" y="2"/>
            <a:ext cx="2221045" cy="498056"/>
          </a:xfrm>
          <a:prstGeom prst="rect">
            <a:avLst/>
          </a:prstGeom>
        </p:spPr>
        <p:txBody>
          <a:bodyPr vert="horz" lIns="0" tIns="216000" rIns="91440" bIns="45720" rtlCol="0"/>
          <a:lstStyle>
            <a:lvl1pPr algn="l">
              <a:defRPr sz="1200">
                <a:solidFill>
                  <a:schemeClr val="accent1"/>
                </a:solidFill>
              </a:defRPr>
            </a:lvl1pPr>
          </a:lstStyle>
          <a:p>
            <a:endParaRPr lang="da-DK" dirty="0"/>
          </a:p>
        </p:txBody>
      </p:sp>
      <p:sp>
        <p:nvSpPr>
          <p:cNvPr id="3" name="Pladsholder til dato 2"/>
          <p:cNvSpPr>
            <a:spLocks noGrp="1"/>
          </p:cNvSpPr>
          <p:nvPr>
            <p:ph type="dt" idx="1"/>
          </p:nvPr>
        </p:nvSpPr>
        <p:spPr>
          <a:xfrm>
            <a:off x="2900813" y="2"/>
            <a:ext cx="996048" cy="498056"/>
          </a:xfrm>
          <a:prstGeom prst="rect">
            <a:avLst/>
          </a:prstGeom>
        </p:spPr>
        <p:txBody>
          <a:bodyPr vert="horz" lIns="91440" tIns="216000" rIns="91440" bIns="45720" rtlCol="0" anchor="t" anchorCtr="1"/>
          <a:lstStyle>
            <a:lvl1pPr algn="r">
              <a:defRPr sz="1200">
                <a:solidFill>
                  <a:schemeClr val="accent1"/>
                </a:solidFill>
              </a:defRPr>
            </a:lvl1pPr>
          </a:lstStyle>
          <a:p>
            <a:fld id="{56549B62-AE77-4CCA-AD42-52E370A0312E}" type="datetimeFigureOut">
              <a:rPr lang="da-DK" smtClean="0"/>
              <a:pPr/>
              <a:t>13-09-2021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679767" y="9428584"/>
            <a:ext cx="2265892" cy="498055"/>
          </a:xfrm>
          <a:prstGeom prst="rect">
            <a:avLst/>
          </a:prstGeom>
        </p:spPr>
        <p:txBody>
          <a:bodyPr vert="horz" lIns="0" tIns="45720" rIns="91440" bIns="216000" rtlCol="0" anchor="b"/>
          <a:lstStyle>
            <a:lvl1pPr algn="l">
              <a:defRPr sz="1200">
                <a:solidFill>
                  <a:schemeClr val="accent1"/>
                </a:solidFill>
              </a:defRPr>
            </a:lvl1pPr>
          </a:lstStyle>
          <a:p>
            <a:endParaRPr lang="da-DK"/>
          </a:p>
        </p:txBody>
      </p:sp>
      <p:sp>
        <p:nvSpPr>
          <p:cNvPr id="7" name="Pladsholder til slidenummer 6"/>
          <p:cNvSpPr>
            <a:spLocks noGrp="1"/>
          </p:cNvSpPr>
          <p:nvPr>
            <p:ph type="sldNum" sz="quarter" idx="5"/>
          </p:nvPr>
        </p:nvSpPr>
        <p:spPr>
          <a:xfrm>
            <a:off x="3139991" y="9428584"/>
            <a:ext cx="517693" cy="498055"/>
          </a:xfrm>
          <a:prstGeom prst="rect">
            <a:avLst/>
          </a:prstGeom>
        </p:spPr>
        <p:txBody>
          <a:bodyPr vert="horz" lIns="91440" tIns="45720" rIns="91440" bIns="216000" rtlCol="0" anchor="b" anchorCtr="1"/>
          <a:lstStyle>
            <a:lvl1pPr algn="r">
              <a:defRPr sz="1200">
                <a:solidFill>
                  <a:schemeClr val="accent1"/>
                </a:solidFill>
              </a:defRPr>
            </a:lvl1pPr>
          </a:lstStyle>
          <a:p>
            <a:fld id="{B22202B4-42B1-418B-B51C-64CA672B45AE}" type="slidenum">
              <a:rPr lang="da-DK" smtClean="0"/>
              <a:pPr/>
              <a:t>‹nr.›</a:t>
            </a:fld>
            <a:endParaRPr lang="da-DK"/>
          </a:p>
        </p:txBody>
      </p:sp>
      <p:pic>
        <p:nvPicPr>
          <p:cNvPr id="11" name="Billede 10">
            <a:extLst>
              <a:ext uri="{FF2B5EF4-FFF2-40B4-BE49-F238E27FC236}">
                <a16:creationId xmlns:a16="http://schemas.microsoft.com/office/drawing/2014/main" id="{7966C77B-A752-4F68-94DE-2EE95043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180" y="8949607"/>
            <a:ext cx="803728" cy="742775"/>
          </a:xfrm>
          <a:prstGeom prst="rect">
            <a:avLst/>
          </a:prstGeom>
        </p:spPr>
      </p:pic>
    </p:spTree>
    <p:extLst>
      <p:ext uri="{BB962C8B-B14F-4D97-AF65-F5344CB8AC3E}">
        <p14:creationId xmlns:p14="http://schemas.microsoft.com/office/powerpoint/2010/main" val="281259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3</a:t>
            </a:fld>
            <a:endParaRPr lang="da-DK"/>
          </a:p>
        </p:txBody>
      </p:sp>
    </p:spTree>
    <p:extLst>
      <p:ext uri="{BB962C8B-B14F-4D97-AF65-F5344CB8AC3E}">
        <p14:creationId xmlns:p14="http://schemas.microsoft.com/office/powerpoint/2010/main" val="171311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4</a:t>
            </a:fld>
            <a:endParaRPr lang="da-DK"/>
          </a:p>
        </p:txBody>
      </p:sp>
    </p:spTree>
    <p:extLst>
      <p:ext uri="{BB962C8B-B14F-4D97-AF65-F5344CB8AC3E}">
        <p14:creationId xmlns:p14="http://schemas.microsoft.com/office/powerpoint/2010/main" val="316192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5</a:t>
            </a:fld>
            <a:endParaRPr lang="da-DK"/>
          </a:p>
        </p:txBody>
      </p:sp>
    </p:spTree>
    <p:extLst>
      <p:ext uri="{BB962C8B-B14F-4D97-AF65-F5344CB8AC3E}">
        <p14:creationId xmlns:p14="http://schemas.microsoft.com/office/powerpoint/2010/main" val="84707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6</a:t>
            </a:fld>
            <a:endParaRPr lang="da-DK"/>
          </a:p>
        </p:txBody>
      </p:sp>
    </p:spTree>
    <p:extLst>
      <p:ext uri="{BB962C8B-B14F-4D97-AF65-F5344CB8AC3E}">
        <p14:creationId xmlns:p14="http://schemas.microsoft.com/office/powerpoint/2010/main" val="359846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7</a:t>
            </a:fld>
            <a:endParaRPr lang="da-DK"/>
          </a:p>
        </p:txBody>
      </p:sp>
    </p:spTree>
    <p:extLst>
      <p:ext uri="{BB962C8B-B14F-4D97-AF65-F5344CB8AC3E}">
        <p14:creationId xmlns:p14="http://schemas.microsoft.com/office/powerpoint/2010/main" val="428635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8</a:t>
            </a:fld>
            <a:endParaRPr lang="da-DK"/>
          </a:p>
        </p:txBody>
      </p:sp>
    </p:spTree>
    <p:extLst>
      <p:ext uri="{BB962C8B-B14F-4D97-AF65-F5344CB8AC3E}">
        <p14:creationId xmlns:p14="http://schemas.microsoft.com/office/powerpoint/2010/main" val="66386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9</a:t>
            </a:fld>
            <a:endParaRPr lang="da-DK"/>
          </a:p>
        </p:txBody>
      </p:sp>
    </p:spTree>
    <p:extLst>
      <p:ext uri="{BB962C8B-B14F-4D97-AF65-F5344CB8AC3E}">
        <p14:creationId xmlns:p14="http://schemas.microsoft.com/office/powerpoint/2010/main" val="390017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10</a:t>
            </a:fld>
            <a:endParaRPr lang="da-DK"/>
          </a:p>
        </p:txBody>
      </p:sp>
    </p:spTree>
    <p:extLst>
      <p:ext uri="{BB962C8B-B14F-4D97-AF65-F5344CB8AC3E}">
        <p14:creationId xmlns:p14="http://schemas.microsoft.com/office/powerpoint/2010/main" val="211587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96800" y="3430800"/>
            <a:ext cx="9396000" cy="735392"/>
          </a:xfrm>
          <a:prstGeom prst="rect">
            <a:avLst/>
          </a:prstGeom>
        </p:spPr>
        <p:txBody>
          <a:bodyPr lIns="216000" tIns="158400" bIns="158400">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lnSpc>
                <a:spcPct val="80000"/>
              </a:lnSpc>
              <a:defRPr/>
            </a:lvl1pPr>
          </a:lstStyle>
          <a:p>
            <a:fld id="{35FEEDCA-640C-46D1-A7D2-314656AB20DD}" type="datetime1">
              <a:rPr lang="da-DK" smtClean="0"/>
              <a:t>13-09-2021</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12" name="Titel 11">
            <a:extLst>
              <a:ext uri="{FF2B5EF4-FFF2-40B4-BE49-F238E27FC236}">
                <a16:creationId xmlns:a16="http://schemas.microsoft.com/office/drawing/2014/main" id="{4AB96354-929E-4F21-B7BE-50CA7ADFA28C}"/>
              </a:ext>
            </a:extLst>
          </p:cNvPr>
          <p:cNvSpPr>
            <a:spLocks noGrp="1"/>
          </p:cNvSpPr>
          <p:nvPr>
            <p:ph type="title"/>
          </p:nvPr>
        </p:nvSpPr>
        <p:spPr>
          <a:xfrm>
            <a:off x="1396800" y="1080001"/>
            <a:ext cx="9396000" cy="2347200"/>
          </a:xfrm>
        </p:spPr>
        <p:txBody>
          <a:bodyPr wrap="square" lIns="0" rIns="0"/>
          <a:lstStyle>
            <a:lvl1pPr algn="ctr">
              <a:defRPr lang="da-DK" sz="7500" baseline="0" dirty="0"/>
            </a:lvl1pPr>
          </a:lstStyle>
          <a:p>
            <a:r>
              <a:rPr lang="da-DK"/>
              <a:t>Klik for at redigere titeltypografien i masteren</a:t>
            </a:r>
            <a:endParaRPr lang="da-DK" dirty="0"/>
          </a:p>
        </p:txBody>
      </p:sp>
    </p:spTree>
    <p:extLst>
      <p:ext uri="{BB962C8B-B14F-4D97-AF65-F5344CB8AC3E}">
        <p14:creationId xmlns:p14="http://schemas.microsoft.com/office/powerpoint/2010/main" val="39671547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199"/>
          </a:xfrm>
        </p:spPr>
        <p:txBody>
          <a:bodyPr anchor="b"/>
          <a:lstStyle>
            <a:lvl1pPr>
              <a:defRPr sz="30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76800" y="1144800"/>
            <a:ext cx="5616000" cy="3996000"/>
          </a:xfrm>
        </p:spPr>
        <p:txBody>
          <a:bodyPr/>
          <a:lstStyle>
            <a:lvl1pPr marL="0" indent="0">
              <a:buNone/>
              <a:defRPr lang="da-DK"/>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5" name="Pladsholder til dato 4"/>
          <p:cNvSpPr>
            <a:spLocks noGrp="1"/>
          </p:cNvSpPr>
          <p:nvPr>
            <p:ph type="dt" sz="half" idx="10"/>
          </p:nvPr>
        </p:nvSpPr>
        <p:spPr/>
        <p:txBody>
          <a:bodyPr/>
          <a:lstStyle/>
          <a:p>
            <a:fld id="{1D26138F-9990-454C-973A-D4CC212F2864}" type="datetime1">
              <a:rPr lang="da-DK" smtClean="0"/>
              <a:t>13-09-2021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
        <p:nvSpPr>
          <p:cNvPr id="8" name="Pladsholder til tekst 3">
            <a:extLst>
              <a:ext uri="{FF2B5EF4-FFF2-40B4-BE49-F238E27FC236}">
                <a16:creationId xmlns:a16="http://schemas.microsoft.com/office/drawing/2014/main" id="{6E01BC37-9177-427C-B537-9AD6F9E18922}"/>
              </a:ext>
            </a:extLst>
          </p:cNvPr>
          <p:cNvSpPr>
            <a:spLocks noGrp="1"/>
          </p:cNvSpPr>
          <p:nvPr>
            <p:ph type="body" sz="half" idx="2"/>
          </p:nvPr>
        </p:nvSpPr>
        <p:spPr>
          <a:xfrm>
            <a:off x="1396800" y="2286000"/>
            <a:ext cx="3600000" cy="2854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6851854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4ED5487-2E76-4D27-B1AA-7E67FF254173}" type="datetime1">
              <a:rPr lang="da-DK" smtClean="0"/>
              <a:t>13-09-2021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Titel 1">
            <a:extLst>
              <a:ext uri="{FF2B5EF4-FFF2-40B4-BE49-F238E27FC236}">
                <a16:creationId xmlns:a16="http://schemas.microsoft.com/office/drawing/2014/main" id="{D8557A3F-D4CC-4012-B621-BADA4349DB47}"/>
              </a:ext>
            </a:extLst>
          </p:cNvPr>
          <p:cNvSpPr>
            <a:spLocks noGrp="1"/>
          </p:cNvSpPr>
          <p:nvPr>
            <p:ph type="title"/>
          </p:nvPr>
        </p:nvSpPr>
        <p:spPr>
          <a:xfrm>
            <a:off x="1396800" y="1144800"/>
            <a:ext cx="9396000" cy="576000"/>
          </a:xfrm>
        </p:spPr>
        <p:txBody>
          <a:bodyPr/>
          <a:lstStyle/>
          <a:p>
            <a:r>
              <a:rPr lang="da-DK"/>
              <a:t>Klik for at redigere titeltypografien i masteren</a:t>
            </a:r>
            <a:endParaRPr lang="da-DK" dirty="0"/>
          </a:p>
        </p:txBody>
      </p:sp>
      <p:sp>
        <p:nvSpPr>
          <p:cNvPr id="8" name="Pladsholder til lodret titel 2">
            <a:extLst>
              <a:ext uri="{FF2B5EF4-FFF2-40B4-BE49-F238E27FC236}">
                <a16:creationId xmlns:a16="http://schemas.microsoft.com/office/drawing/2014/main" id="{E72F8561-9AE9-4251-8CB9-4BF33A601B41}"/>
              </a:ext>
            </a:extLst>
          </p:cNvPr>
          <p:cNvSpPr>
            <a:spLocks noGrp="1"/>
          </p:cNvSpPr>
          <p:nvPr>
            <p:ph type="body" orient="vert" idx="1"/>
          </p:nvPr>
        </p:nvSpPr>
        <p:spPr>
          <a:xfrm>
            <a:off x="1396800" y="1720800"/>
            <a:ext cx="9396000" cy="3420000"/>
          </a:xfrm>
        </p:spPr>
        <p:txBody>
          <a:bodyPr vert="eaVert" lIns="108000" tIns="216000" rIns="158400" bIns="2160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4422291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833FF769-6B28-44F7-9849-17C722E4A515}" type="datetime1">
              <a:rPr lang="da-DK" smtClean="0"/>
              <a:t>13-09-2021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Lodret titel 1">
            <a:extLst>
              <a:ext uri="{FF2B5EF4-FFF2-40B4-BE49-F238E27FC236}">
                <a16:creationId xmlns:a16="http://schemas.microsoft.com/office/drawing/2014/main" id="{643E747B-515E-429C-B213-94C49F193645}"/>
              </a:ext>
            </a:extLst>
          </p:cNvPr>
          <p:cNvSpPr>
            <a:spLocks noGrp="1"/>
          </p:cNvSpPr>
          <p:nvPr>
            <p:ph type="title" orient="vert"/>
          </p:nvPr>
        </p:nvSpPr>
        <p:spPr>
          <a:xfrm>
            <a:off x="9140400" y="1144800"/>
            <a:ext cx="1652400" cy="3996000"/>
          </a:xfrm>
        </p:spPr>
        <p:txBody>
          <a:bodyPr vert="eaVert" lIns="72000" tIns="180000" bIns="72000"/>
          <a:lstStyle/>
          <a:p>
            <a:r>
              <a:rPr lang="da-DK"/>
              <a:t>Klik for at redigere titeltypografien i masteren</a:t>
            </a:r>
            <a:endParaRPr lang="da-DK" dirty="0"/>
          </a:p>
        </p:txBody>
      </p:sp>
      <p:sp>
        <p:nvSpPr>
          <p:cNvPr id="8" name="Pladsholder til lodret titel 2">
            <a:extLst>
              <a:ext uri="{FF2B5EF4-FFF2-40B4-BE49-F238E27FC236}">
                <a16:creationId xmlns:a16="http://schemas.microsoft.com/office/drawing/2014/main" id="{EF5AF446-D2DB-4A8A-82C1-193AD46C0C65}"/>
              </a:ext>
            </a:extLst>
          </p:cNvPr>
          <p:cNvSpPr>
            <a:spLocks noGrp="1"/>
          </p:cNvSpPr>
          <p:nvPr>
            <p:ph type="body" orient="vert" idx="1"/>
          </p:nvPr>
        </p:nvSpPr>
        <p:spPr>
          <a:xfrm>
            <a:off x="1396800" y="1144800"/>
            <a:ext cx="7743600" cy="3996000"/>
          </a:xfrm>
        </p:spPr>
        <p:txBody>
          <a:bodyPr vert="eaVert" lIns="108000" tIns="216000" rIns="158400" bIns="2160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2689721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a:t>Klik for at redigere titeltypografien i masteren</a:t>
            </a:r>
            <a:endParaRPr lang="da-DK" noProof="0" dirty="0"/>
          </a:p>
        </p:txBody>
      </p:sp>
      <p:sp>
        <p:nvSpPr>
          <p:cNvPr id="3" name="Pladsholder til indhold 2"/>
          <p:cNvSpPr>
            <a:spLocks noGrp="1"/>
          </p:cNvSpPr>
          <p:nvPr>
            <p:ph idx="1"/>
          </p:nvPr>
        </p:nvSpPr>
        <p:spPr>
          <a:xfrm>
            <a:off x="1396799" y="1720800"/>
            <a:ext cx="9396000" cy="3420000"/>
          </a:xfrm>
        </p:spPr>
        <p:txBody>
          <a:bodyPr tIns="158400" numCol="1"/>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8B27D368-A7FF-4202-BACA-4CD25E48906C}" type="datetime1">
              <a:rPr lang="da-DK" smtClean="0"/>
              <a:t>13-09-2021</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6981125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lle titel og lille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5914799" cy="576000"/>
          </a:xfrm>
        </p:spPr>
        <p:txBody>
          <a:bodyPr/>
          <a:lstStyle>
            <a:lvl1pPr>
              <a:defRPr/>
            </a:lvl1pPr>
          </a:lstStyle>
          <a:p>
            <a:r>
              <a:rPr lang="da-DK" noProof="0"/>
              <a:t>Klik for at redigere titeltypografien i masteren</a:t>
            </a:r>
            <a:endParaRPr lang="da-DK" noProof="0" dirty="0"/>
          </a:p>
        </p:txBody>
      </p:sp>
      <p:sp>
        <p:nvSpPr>
          <p:cNvPr id="3" name="Pladsholder til indhold 2"/>
          <p:cNvSpPr>
            <a:spLocks noGrp="1"/>
          </p:cNvSpPr>
          <p:nvPr>
            <p:ph idx="1"/>
          </p:nvPr>
        </p:nvSpPr>
        <p:spPr>
          <a:xfrm>
            <a:off x="1396799" y="1720800"/>
            <a:ext cx="5914800" cy="3420000"/>
          </a:xfrm>
        </p:spPr>
        <p:txBody>
          <a:bodyPr tIns="158400" numCol="1"/>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B6A0A683-A9AB-471D-9AE7-B9B0FF032BF5}" type="datetime1">
              <a:rPr lang="da-DK" smtClean="0"/>
              <a:t>13-09-2021</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7899086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96800" y="1201085"/>
            <a:ext cx="9396000" cy="2787716"/>
          </a:xfrm>
        </p:spPr>
        <p:txBody>
          <a:bodyPr anchor="b"/>
          <a:lstStyle>
            <a:lvl1pPr>
              <a:defRPr sz="5000"/>
            </a:lvl1pPr>
          </a:lstStyle>
          <a:p>
            <a:r>
              <a:rPr lang="da-DK"/>
              <a:t>Klik for at redigere titeltypografien i masteren</a:t>
            </a:r>
            <a:endParaRPr lang="da-DK" dirty="0"/>
          </a:p>
        </p:txBody>
      </p:sp>
      <p:sp>
        <p:nvSpPr>
          <p:cNvPr id="3" name="Pladsholder til tekst 2"/>
          <p:cNvSpPr>
            <a:spLocks noGrp="1"/>
          </p:cNvSpPr>
          <p:nvPr>
            <p:ph type="body" idx="1"/>
          </p:nvPr>
        </p:nvSpPr>
        <p:spPr>
          <a:xfrm>
            <a:off x="1396800" y="3988800"/>
            <a:ext cx="9396000" cy="735392"/>
          </a:xfrm>
        </p:spPr>
        <p:txBody>
          <a:bodyPr tIns="158400" bIns="158400">
            <a:spAutoFit/>
          </a:bodyPr>
          <a:lstStyle>
            <a:lvl1pPr marL="0" indent="0">
              <a:buNone/>
              <a:defRPr lang="da-DK" dirty="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A9057F36-F341-484C-A4A9-913C7A6579D2}" type="datetime1">
              <a:rPr lang="da-DK" smtClean="0"/>
              <a:t>13-09-2021</a:t>
            </a:fld>
            <a:endParaRPr lang="da-DK"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36849523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sz="half" idx="1"/>
          </p:nvPr>
        </p:nvSpPr>
        <p:spPr>
          <a:xfrm>
            <a:off x="1396799" y="1720800"/>
            <a:ext cx="4590000" cy="3420000"/>
          </a:xfrm>
        </p:spPr>
        <p:txBody>
          <a:bodyPr tIns="158400" bIns="1584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209998" y="1720800"/>
            <a:ext cx="4590000" cy="3420000"/>
          </a:xfrm>
        </p:spPr>
        <p:txBody>
          <a:bodyPr tIns="158400" bIns="1584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0"/>
          </p:nvPr>
        </p:nvSpPr>
        <p:spPr/>
        <p:txBody>
          <a:bodyPr/>
          <a:lstStyle/>
          <a:p>
            <a:fld id="{4F3C9A59-AA61-422D-A9BA-DC5CFF828B38}" type="datetime1">
              <a:rPr lang="da-DK" smtClean="0"/>
              <a:t>13-09-2021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17394502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15:guide id="1" orient="horz" pos="2614"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1396797"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1396799" y="2376000"/>
            <a:ext cx="4590000" cy="2746498"/>
          </a:xfrm>
        </p:spPr>
        <p:txBody>
          <a:bodyPr tIns="1584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210000"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210000" y="2376000"/>
            <a:ext cx="4590000" cy="2764800"/>
          </a:xfrm>
        </p:spPr>
        <p:txBody>
          <a:bodyPr tIns="1584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1EBB6033-EF54-4498-8424-D36E2846B46D}" type="datetime1">
              <a:rPr lang="da-DK" smtClean="0"/>
              <a:t>13-09-2021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6A601085-A43E-4613-952E-45B225519ABB}" type="slidenum">
              <a:rPr lang="da-DK" smtClean="0"/>
              <a:t>‹nr.›</a:t>
            </a:fld>
            <a:endParaRPr lang="da-DK"/>
          </a:p>
        </p:txBody>
      </p:sp>
      <p:sp>
        <p:nvSpPr>
          <p:cNvPr id="10" name="Titel 1">
            <a:extLst>
              <a:ext uri="{FF2B5EF4-FFF2-40B4-BE49-F238E27FC236}">
                <a16:creationId xmlns:a16="http://schemas.microsoft.com/office/drawing/2014/main" id="{4D21ECCE-77B7-4C00-9F17-2D15817A035D}"/>
              </a:ext>
            </a:extLst>
          </p:cNvPr>
          <p:cNvSpPr>
            <a:spLocks noGrp="1"/>
          </p:cNvSpPr>
          <p:nvPr>
            <p:ph type="title"/>
          </p:nvPr>
        </p:nvSpPr>
        <p:spPr>
          <a:xfrm>
            <a:off x="1396800" y="1144800"/>
            <a:ext cx="9396000" cy="576000"/>
          </a:xfrm>
        </p:spPr>
        <p:txBody>
          <a:bodyPr/>
          <a:lstStyle/>
          <a:p>
            <a:r>
              <a:rPr lang="da-DK"/>
              <a:t>Klik for at redigere titeltypografien i masteren</a:t>
            </a:r>
            <a:endParaRPr lang="da-DK" dirty="0"/>
          </a:p>
        </p:txBody>
      </p:sp>
    </p:spTree>
    <p:extLst>
      <p:ext uri="{BB962C8B-B14F-4D97-AF65-F5344CB8AC3E}">
        <p14:creationId xmlns:p14="http://schemas.microsoft.com/office/powerpoint/2010/main" val="16288154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dato 2"/>
          <p:cNvSpPr>
            <a:spLocks noGrp="1"/>
          </p:cNvSpPr>
          <p:nvPr>
            <p:ph type="dt" sz="half" idx="10"/>
          </p:nvPr>
        </p:nvSpPr>
        <p:spPr/>
        <p:txBody>
          <a:bodyPr/>
          <a:lstStyle/>
          <a:p>
            <a:fld id="{5C02ADB3-F2B1-4541-867C-694E6E1BC945}" type="datetime1">
              <a:rPr lang="da-DK" smtClean="0"/>
              <a:t>13-09-2021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6962241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64D4501-E2E2-49F1-8AB9-031B869AFC39}" type="datetime1">
              <a:rPr lang="da-DK" smtClean="0"/>
              <a:t>13-09-2021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9232920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200"/>
          </a:xfrm>
        </p:spPr>
        <p:txBody>
          <a:bodyPr anchor="b"/>
          <a:lstStyle>
            <a:lvl1pPr>
              <a:defRPr sz="3000"/>
            </a:lvl1pPr>
          </a:lstStyle>
          <a:p>
            <a:r>
              <a:rPr lang="da-DK"/>
              <a:t>Klik for at redigere titeltypografien i masteren</a:t>
            </a:r>
            <a:endParaRPr lang="da-DK" dirty="0"/>
          </a:p>
        </p:txBody>
      </p:sp>
      <p:sp>
        <p:nvSpPr>
          <p:cNvPr id="3" name="Pladsholder til indhold 2"/>
          <p:cNvSpPr>
            <a:spLocks noGrp="1"/>
          </p:cNvSpPr>
          <p:nvPr>
            <p:ph idx="1"/>
          </p:nvPr>
        </p:nvSpPr>
        <p:spPr>
          <a:xfrm>
            <a:off x="5176800" y="1144800"/>
            <a:ext cx="5616000" cy="39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1396800" y="2286000"/>
            <a:ext cx="3600000" cy="2854800"/>
          </a:xfrm>
        </p:spPr>
        <p:txBody>
          <a:bodyPr wrap="square">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838F6477-E784-4BA9-8259-431CA66C41FC}" type="datetime1">
              <a:rPr lang="da-DK" smtClean="0"/>
              <a:t>13-09-2021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1520341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jammerbugt.d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96800" y="1144800"/>
            <a:ext cx="9396000" cy="576000"/>
          </a:xfrm>
          <a:prstGeom prst="rect">
            <a:avLst/>
          </a:prstGeom>
        </p:spPr>
        <p:txBody>
          <a:bodyPr vert="horz" lIns="180000" tIns="72000" rIns="72000" bIns="72000" rtlCol="0" anchor="b" anchorCtr="0">
            <a:noAutofit/>
          </a:bodyPr>
          <a:lstStyle/>
          <a:p>
            <a:r>
              <a:rPr lang="da-DK" dirty="0"/>
              <a:t>KLIK FOR AT REDIGERE I MASTER</a:t>
            </a:r>
          </a:p>
        </p:txBody>
      </p:sp>
      <p:sp>
        <p:nvSpPr>
          <p:cNvPr id="3" name="Pladsholder til tekst 2"/>
          <p:cNvSpPr>
            <a:spLocks noGrp="1"/>
          </p:cNvSpPr>
          <p:nvPr>
            <p:ph type="body" idx="1"/>
          </p:nvPr>
        </p:nvSpPr>
        <p:spPr>
          <a:xfrm>
            <a:off x="1396800" y="1720800"/>
            <a:ext cx="9396000" cy="3420000"/>
          </a:xfrm>
          <a:prstGeom prst="rect">
            <a:avLst/>
          </a:prstGeom>
          <a:effectLst>
            <a:outerShdw blurRad="406400" dist="177800" dir="5400000" algn="t" rotWithShape="0">
              <a:prstClr val="black">
                <a:alpha val="50000"/>
              </a:prstClr>
            </a:outerShdw>
          </a:effectLst>
        </p:spPr>
        <p:style>
          <a:lnRef idx="0">
            <a:scrgbClr r="0" g="0" b="0"/>
          </a:lnRef>
          <a:fillRef idx="1001">
            <a:schemeClr val="lt1"/>
          </a:fillRef>
          <a:effectRef idx="0">
            <a:scrgbClr r="0" g="0" b="0"/>
          </a:effectRef>
          <a:fontRef idx="major"/>
        </p:style>
        <p:txBody>
          <a:bodyPr vert="horz" lIns="216000" tIns="158400" rIns="216000" bIns="10800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10800000" y="5490000"/>
            <a:ext cx="1224000" cy="288000"/>
          </a:xfrm>
          <a:prstGeom prst="rect">
            <a:avLst/>
          </a:prstGeom>
        </p:spPr>
        <p:txBody>
          <a:bodyPr vert="horz" lIns="198000" tIns="72000" rIns="91440" bIns="72000" rtlCol="0" anchor="ctr"/>
          <a:lstStyle>
            <a:lvl1pPr algn="l">
              <a:lnSpc>
                <a:spcPct val="80000"/>
              </a:lnSpc>
              <a:defRPr sz="1000">
                <a:solidFill>
                  <a:schemeClr val="accent1"/>
                </a:solidFill>
              </a:defRPr>
            </a:lvl1pPr>
          </a:lstStyle>
          <a:p>
            <a:fld id="{AC6BB066-4DEF-482E-88BB-C78610CA89CD}" type="datetime1">
              <a:rPr lang="da-DK" smtClean="0"/>
              <a:t>13-09-2021</a:t>
            </a:fld>
            <a:endParaRPr lang="da-DK" dirty="0"/>
          </a:p>
        </p:txBody>
      </p:sp>
      <p:sp>
        <p:nvSpPr>
          <p:cNvPr id="5" name="Pladsholder til sidefod 4"/>
          <p:cNvSpPr>
            <a:spLocks noGrp="1"/>
          </p:cNvSpPr>
          <p:nvPr>
            <p:ph type="ftr" sz="quarter" idx="3"/>
          </p:nvPr>
        </p:nvSpPr>
        <p:spPr>
          <a:xfrm>
            <a:off x="1396800" y="5490000"/>
            <a:ext cx="9396000" cy="288000"/>
          </a:xfrm>
          <a:prstGeom prst="rect">
            <a:avLst/>
          </a:prstGeom>
        </p:spPr>
        <p:txBody>
          <a:bodyPr vert="horz" lIns="216000" tIns="72000" rIns="216000" bIns="72000" rtlCol="0" anchor="ctr"/>
          <a:lstStyle>
            <a:lvl1pPr algn="l">
              <a:defRPr sz="1000">
                <a:solidFill>
                  <a:schemeClr val="accent1"/>
                </a:solidFill>
              </a:defRPr>
            </a:lvl1pPr>
          </a:lstStyle>
          <a:p>
            <a:endParaRPr lang="da-DK" dirty="0"/>
          </a:p>
        </p:txBody>
      </p:sp>
      <p:sp>
        <p:nvSpPr>
          <p:cNvPr id="6" name="Pladsholder til slidenummer 5"/>
          <p:cNvSpPr>
            <a:spLocks noGrp="1"/>
          </p:cNvSpPr>
          <p:nvPr>
            <p:ph type="sldNum" sz="quarter" idx="4"/>
          </p:nvPr>
        </p:nvSpPr>
        <p:spPr>
          <a:xfrm>
            <a:off x="10800000" y="5302800"/>
            <a:ext cx="1224000" cy="288000"/>
          </a:xfrm>
          <a:prstGeom prst="rect">
            <a:avLst/>
          </a:prstGeom>
        </p:spPr>
        <p:txBody>
          <a:bodyPr vert="horz" lIns="198000" tIns="72000" rIns="90000" bIns="72000" rtlCol="0" anchor="ctr"/>
          <a:lstStyle>
            <a:lvl1pPr algn="l">
              <a:defRPr sz="1000">
                <a:solidFill>
                  <a:schemeClr val="accent1"/>
                </a:solidFill>
              </a:defRPr>
            </a:lvl1pPr>
          </a:lstStyle>
          <a:p>
            <a:fld id="{6A601085-A43E-4613-952E-45B225519ABB}" type="slidenum">
              <a:rPr lang="da-DK" smtClean="0"/>
              <a:pPr/>
              <a:t>‹nr.›</a:t>
            </a:fld>
            <a:endParaRPr lang="da-DK" dirty="0"/>
          </a:p>
        </p:txBody>
      </p:sp>
      <p:pic>
        <p:nvPicPr>
          <p:cNvPr id="18" name="Billede 17">
            <a:extLst>
              <a:ext uri="{FF2B5EF4-FFF2-40B4-BE49-F238E27FC236}">
                <a16:creationId xmlns:a16="http://schemas.microsoft.com/office/drawing/2014/main" id="{1F52717E-F389-49D9-BF9F-7362D90A94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68802"/>
            <a:ext cx="12192000" cy="893608"/>
          </a:xfrm>
          <a:prstGeom prst="rect">
            <a:avLst/>
          </a:prstGeom>
        </p:spPr>
      </p:pic>
      <p:pic>
        <p:nvPicPr>
          <p:cNvPr id="20" name="Billede 19">
            <a:extLst>
              <a:ext uri="{FF2B5EF4-FFF2-40B4-BE49-F238E27FC236}">
                <a16:creationId xmlns:a16="http://schemas.microsoft.com/office/drawing/2014/main" id="{C7DEE327-7051-4CF0-B925-A85972971FD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00001" y="5778000"/>
            <a:ext cx="1227767" cy="1083738"/>
          </a:xfrm>
          <a:prstGeom prst="rect">
            <a:avLst/>
          </a:prstGeom>
          <a:effectLst>
            <a:outerShdw blurRad="406400" dist="203200" dir="5400000" algn="ctr" rotWithShape="0">
              <a:srgbClr val="000000">
                <a:alpha val="50000"/>
              </a:srgbClr>
            </a:outerShdw>
          </a:effectLst>
        </p:spPr>
      </p:pic>
      <p:sp>
        <p:nvSpPr>
          <p:cNvPr id="7" name="Rektangel 6">
            <a:hlinkClick r:id="" action="ppaction://hlinkshowjump?jump=previousslide"/>
            <a:extLst>
              <a:ext uri="{FF2B5EF4-FFF2-40B4-BE49-F238E27FC236}">
                <a16:creationId xmlns:a16="http://schemas.microsoft.com/office/drawing/2014/main" id="{8C98AF03-3C24-441B-B915-5B3BE5E56E2A}"/>
              </a:ext>
            </a:extLst>
          </p:cNvPr>
          <p:cNvSpPr/>
          <p:nvPr userDrawn="1"/>
        </p:nvSpPr>
        <p:spPr>
          <a:xfrm>
            <a:off x="0" y="0"/>
            <a:ext cx="13967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 action="ppaction://hlinkshowjump?jump=nextslide"/>
            <a:extLst>
              <a:ext uri="{FF2B5EF4-FFF2-40B4-BE49-F238E27FC236}">
                <a16:creationId xmlns:a16="http://schemas.microsoft.com/office/drawing/2014/main" id="{CF33B15B-DA0A-426C-AF84-09A5BE0195D5}"/>
              </a:ext>
            </a:extLst>
          </p:cNvPr>
          <p:cNvSpPr/>
          <p:nvPr userDrawn="1"/>
        </p:nvSpPr>
        <p:spPr>
          <a:xfrm>
            <a:off x="10792800" y="0"/>
            <a:ext cx="1396799" cy="5777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hlinkClick r:id="rId16"/>
            <a:extLst>
              <a:ext uri="{FF2B5EF4-FFF2-40B4-BE49-F238E27FC236}">
                <a16:creationId xmlns:a16="http://schemas.microsoft.com/office/drawing/2014/main" id="{819DC552-4F42-47F1-ABA0-7B14596CA238}"/>
              </a:ext>
            </a:extLst>
          </p:cNvPr>
          <p:cNvSpPr/>
          <p:nvPr userDrawn="1"/>
        </p:nvSpPr>
        <p:spPr>
          <a:xfrm>
            <a:off x="10800000" y="5777327"/>
            <a:ext cx="1396799" cy="108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1974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CBC5695C-9AD8-450B-86B9-A8B9C4633321}"/>
              </a:ext>
            </a:extLst>
          </p:cNvPr>
          <p:cNvSpPr>
            <a:spLocks noGrp="1"/>
          </p:cNvSpPr>
          <p:nvPr>
            <p:ph type="subTitle" idx="1"/>
          </p:nvPr>
        </p:nvSpPr>
        <p:spPr/>
        <p:txBody>
          <a:bodyPr/>
          <a:lstStyle/>
          <a:p>
            <a:r>
              <a:rPr lang="da-DK" dirty="0"/>
              <a:t>Hvordan kommer vi i gang og hvad skal </a:t>
            </a:r>
            <a:r>
              <a:rPr lang="da-DK"/>
              <a:t>der til?</a:t>
            </a:r>
            <a:endParaRPr lang="da-DK" dirty="0"/>
          </a:p>
        </p:txBody>
      </p:sp>
      <p:sp>
        <p:nvSpPr>
          <p:cNvPr id="9" name="Titel 8">
            <a:extLst>
              <a:ext uri="{FF2B5EF4-FFF2-40B4-BE49-F238E27FC236}">
                <a16:creationId xmlns:a16="http://schemas.microsoft.com/office/drawing/2014/main" id="{532D5171-B2F3-4804-B50A-E78407AFBFBF}"/>
              </a:ext>
            </a:extLst>
          </p:cNvPr>
          <p:cNvSpPr>
            <a:spLocks noGrp="1"/>
          </p:cNvSpPr>
          <p:nvPr>
            <p:ph type="title"/>
          </p:nvPr>
        </p:nvSpPr>
        <p:spPr/>
        <p:txBody>
          <a:bodyPr/>
          <a:lstStyle/>
          <a:p>
            <a:r>
              <a:rPr lang="da-DK" sz="4800" dirty="0"/>
              <a:t>Kemisk risikovurdering</a:t>
            </a:r>
          </a:p>
        </p:txBody>
      </p:sp>
    </p:spTree>
    <p:extLst>
      <p:ext uri="{BB962C8B-B14F-4D97-AF65-F5344CB8AC3E}">
        <p14:creationId xmlns:p14="http://schemas.microsoft.com/office/powerpoint/2010/main" val="40015946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F84449-613B-4E9C-8BCD-49F66B28F62B}"/>
              </a:ext>
            </a:extLst>
          </p:cNvPr>
          <p:cNvSpPr/>
          <p:nvPr/>
        </p:nvSpPr>
        <p:spPr>
          <a:xfrm rot="2050339">
            <a:off x="1381512" y="1737350"/>
            <a:ext cx="4691825" cy="90267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Arbejdsgiveren skal føre effektivt tilsyn med, at de ansatte udfører arbejdet sikkerheds- og sundhedsmæssigt fuldt forsvarligt.</a:t>
            </a:r>
          </a:p>
        </p:txBody>
      </p:sp>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t>Forebyggelse – derfor Kemisk risikovurdering</a:t>
            </a:r>
          </a:p>
          <a:p>
            <a:pPr algn="ctr"/>
            <a:r>
              <a:rPr lang="da-DK" sz="2800" dirty="0"/>
              <a:t>4. Fase – som det plejer</a:t>
            </a:r>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extLst>
              <p:ext uri="{D42A27DB-BD31-4B8C-83A1-F6EECF244321}">
                <p14:modId xmlns:p14="http://schemas.microsoft.com/office/powerpoint/2010/main" val="332817130"/>
              </p:ext>
            </p:extLst>
          </p:nvPr>
        </p:nvGraphicFramePr>
        <p:xfrm>
          <a:off x="-2171699" y="1240971"/>
          <a:ext cx="9535885" cy="476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3C1DE39E-9ABE-408F-BD27-E5ACEF58623A}"/>
              </a:ext>
            </a:extLst>
          </p:cNvPr>
          <p:cNvSpPr/>
          <p:nvPr/>
        </p:nvSpPr>
        <p:spPr>
          <a:xfrm>
            <a:off x="5921828" y="1443840"/>
            <a:ext cx="6096000" cy="3970318"/>
          </a:xfrm>
          <a:prstGeom prst="rect">
            <a:avLst/>
          </a:prstGeom>
        </p:spPr>
        <p:txBody>
          <a:bodyPr>
            <a:spAutoFit/>
          </a:bodyPr>
          <a:lstStyle/>
          <a:p>
            <a:pPr lvl="0">
              <a:defRPr/>
            </a:pPr>
            <a:r>
              <a:rPr lang="da-DK" dirty="0">
                <a:latin typeface="Calibri"/>
              </a:rPr>
              <a:t>Tilsyn indebærer </a:t>
            </a:r>
            <a:r>
              <a:rPr lang="da-DK" dirty="0" err="1">
                <a:latin typeface="Calibri"/>
              </a:rPr>
              <a:t>bl.a</a:t>
            </a:r>
            <a:r>
              <a:rPr lang="da-DK" dirty="0">
                <a:latin typeface="Calibri"/>
              </a:rPr>
              <a:t>:</a:t>
            </a:r>
          </a:p>
          <a:p>
            <a:pPr lvl="0">
              <a:defRPr/>
            </a:pPr>
            <a:endParaRPr lang="da-DK" dirty="0">
              <a:latin typeface="Calibri"/>
            </a:endParaRPr>
          </a:p>
          <a:p>
            <a:pPr marL="285750" indent="-285750">
              <a:buFont typeface="Arial" panose="020B0604020202020204" pitchFamily="34" charset="0"/>
              <a:buChar char="•"/>
              <a:defRPr/>
            </a:pPr>
            <a:r>
              <a:rPr lang="da-DK" dirty="0"/>
              <a:t>Kontrol af om de planlagte foranstaltninger er egnede og mulige at anvende.</a:t>
            </a:r>
            <a:br>
              <a:rPr lang="da-DK" dirty="0"/>
            </a:br>
            <a:endParaRPr lang="da-DK" dirty="0"/>
          </a:p>
          <a:p>
            <a:pPr marL="285750" lvl="0" indent="-285750">
              <a:buFont typeface="Arial" panose="020B0604020202020204" pitchFamily="34" charset="0"/>
              <a:buChar char="•"/>
              <a:defRPr/>
            </a:pPr>
            <a:r>
              <a:rPr lang="da-DK" dirty="0">
                <a:latin typeface="Calibri"/>
              </a:rPr>
              <a:t>At arbejdsgiveren skal undersøge, om de </a:t>
            </a:r>
            <a:br>
              <a:rPr lang="da-DK" dirty="0">
                <a:latin typeface="Calibri"/>
              </a:rPr>
            </a:br>
            <a:r>
              <a:rPr lang="da-DK" dirty="0">
                <a:latin typeface="Calibri"/>
              </a:rPr>
              <a:t>ansatte udfører arbejdet, så der ikke er risiko</a:t>
            </a:r>
            <a:br>
              <a:rPr lang="da-DK" dirty="0">
                <a:latin typeface="Calibri"/>
              </a:rPr>
            </a:br>
            <a:r>
              <a:rPr lang="da-DK" dirty="0">
                <a:latin typeface="Calibri"/>
              </a:rPr>
              <a:t>ved arbejdet, herunder om instruktionen har været tilstrækkelig</a:t>
            </a:r>
            <a:br>
              <a:rPr lang="da-DK" dirty="0">
                <a:latin typeface="Calibri"/>
              </a:rPr>
            </a:br>
            <a:endParaRPr lang="da-DK" dirty="0">
              <a:latin typeface="Calibri"/>
            </a:endParaRPr>
          </a:p>
          <a:p>
            <a:pPr marL="285750" lvl="0" indent="-285750">
              <a:buFont typeface="Arial" panose="020B0604020202020204" pitchFamily="34" charset="0"/>
              <a:buChar char="•"/>
              <a:defRPr/>
            </a:pPr>
            <a:r>
              <a:rPr lang="da-DK" dirty="0">
                <a:latin typeface="Calibri"/>
              </a:rPr>
              <a:t>At eventuelle fejl og mangler i den måde, som de ansatte udfører arbejdet på, bliver </a:t>
            </a:r>
            <a:r>
              <a:rPr lang="da-DK" b="1" dirty="0">
                <a:latin typeface="Calibri"/>
              </a:rPr>
              <a:t>påtalt og rettet(!!!!!!!!!!)</a:t>
            </a:r>
            <a:r>
              <a:rPr lang="da-DK" dirty="0">
                <a:latin typeface="Calibri"/>
              </a:rPr>
              <a:t>.</a:t>
            </a:r>
            <a:br>
              <a:rPr lang="da-DK" dirty="0">
                <a:latin typeface="Calibri"/>
              </a:rPr>
            </a:br>
            <a:endParaRPr lang="da-DK" dirty="0">
              <a:latin typeface="Calibri"/>
            </a:endParaRPr>
          </a:p>
          <a:p>
            <a:pPr lvl="0">
              <a:defRPr/>
            </a:pPr>
            <a:r>
              <a:rPr lang="da-DK" b="1" dirty="0">
                <a:solidFill>
                  <a:schemeClr val="accent5">
                    <a:lumMod val="75000"/>
                  </a:schemeClr>
                </a:solidFill>
                <a:latin typeface="Calibri"/>
              </a:rPr>
              <a:t>HVAD BETYDER DETTE FOR ARBEJDSLEDEREN?</a:t>
            </a:r>
          </a:p>
        </p:txBody>
      </p:sp>
    </p:spTree>
    <p:extLst>
      <p:ext uri="{BB962C8B-B14F-4D97-AF65-F5344CB8AC3E}">
        <p14:creationId xmlns:p14="http://schemas.microsoft.com/office/powerpoint/2010/main" val="42308356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BD410-781E-4158-8DF5-685423D46F81}"/>
              </a:ext>
            </a:extLst>
          </p:cNvPr>
          <p:cNvSpPr>
            <a:spLocks noGrp="1"/>
          </p:cNvSpPr>
          <p:nvPr>
            <p:ph type="title"/>
          </p:nvPr>
        </p:nvSpPr>
        <p:spPr>
          <a:xfrm>
            <a:off x="467230" y="991541"/>
            <a:ext cx="3746700" cy="576000"/>
          </a:xfrm>
        </p:spPr>
        <p:txBody>
          <a:bodyPr/>
          <a:lstStyle/>
          <a:p>
            <a:r>
              <a:rPr lang="da-DK" dirty="0"/>
              <a:t>OBS</a:t>
            </a:r>
          </a:p>
        </p:txBody>
      </p:sp>
      <p:sp>
        <p:nvSpPr>
          <p:cNvPr id="3" name="Pladsholder til indhold 2">
            <a:extLst>
              <a:ext uri="{FF2B5EF4-FFF2-40B4-BE49-F238E27FC236}">
                <a16:creationId xmlns:a16="http://schemas.microsoft.com/office/drawing/2014/main" id="{58E5D9AB-B250-4F3D-A518-F4E56C2CE70D}"/>
              </a:ext>
            </a:extLst>
          </p:cNvPr>
          <p:cNvSpPr>
            <a:spLocks noGrp="1"/>
          </p:cNvSpPr>
          <p:nvPr>
            <p:ph sz="half" idx="1"/>
          </p:nvPr>
        </p:nvSpPr>
        <p:spPr>
          <a:xfrm>
            <a:off x="467230" y="1567541"/>
            <a:ext cx="5627570" cy="4506687"/>
          </a:xfrm>
        </p:spPr>
        <p:txBody>
          <a:bodyPr>
            <a:noAutofit/>
          </a:bodyPr>
          <a:lstStyle/>
          <a:p>
            <a:pPr marL="342900" indent="-342900"/>
            <a:r>
              <a:rPr lang="da-DK" sz="1600" dirty="0">
                <a:latin typeface="+mn-lt"/>
              </a:rPr>
              <a:t>CLP-regler: Nye faresymboler</a:t>
            </a:r>
            <a:br>
              <a:rPr lang="da-DK" sz="1600" dirty="0">
                <a:latin typeface="+mn-lt"/>
              </a:rPr>
            </a:br>
            <a:endParaRPr lang="da-DK" sz="1600" dirty="0">
              <a:latin typeface="+mn-lt"/>
            </a:endParaRPr>
          </a:p>
          <a:p>
            <a:pPr marL="342900" indent="-342900"/>
            <a:r>
              <a:rPr lang="da-DK" sz="1600" dirty="0">
                <a:latin typeface="+mn-lt"/>
              </a:rPr>
              <a:t>Dokumentation - Overvej hvordan I vil dokumentere hhv.:</a:t>
            </a:r>
            <a:br>
              <a:rPr lang="da-DK" sz="1600" dirty="0">
                <a:latin typeface="+mn-lt"/>
              </a:rPr>
            </a:br>
            <a:r>
              <a:rPr lang="da-DK" sz="1600" dirty="0">
                <a:latin typeface="+mn-lt"/>
              </a:rPr>
              <a:t>- At I har lavet den kemiske risikovurdering</a:t>
            </a:r>
            <a:br>
              <a:rPr lang="da-DK" sz="1600" dirty="0">
                <a:latin typeface="+mn-lt"/>
              </a:rPr>
            </a:br>
            <a:r>
              <a:rPr lang="da-DK" sz="1600" dirty="0">
                <a:latin typeface="+mn-lt"/>
              </a:rPr>
              <a:t>- Hvordan I har lavet den kemiske risikovurdering</a:t>
            </a:r>
            <a:br>
              <a:rPr lang="da-DK" sz="1600" dirty="0">
                <a:latin typeface="+mn-lt"/>
              </a:rPr>
            </a:br>
            <a:r>
              <a:rPr lang="da-DK" sz="1600" dirty="0">
                <a:latin typeface="+mn-lt"/>
              </a:rPr>
              <a:t>- At I har givet instruktion</a:t>
            </a:r>
            <a:br>
              <a:rPr lang="da-DK" sz="1600" dirty="0">
                <a:latin typeface="+mn-lt"/>
              </a:rPr>
            </a:br>
            <a:r>
              <a:rPr lang="da-DK" sz="1600" dirty="0">
                <a:latin typeface="+mn-lt"/>
              </a:rPr>
              <a:t>- Hvordan I har givet instruktion</a:t>
            </a:r>
            <a:br>
              <a:rPr lang="da-DK" sz="1600" dirty="0">
                <a:latin typeface="+mn-lt"/>
              </a:rPr>
            </a:br>
            <a:r>
              <a:rPr lang="da-DK" sz="1600" dirty="0">
                <a:latin typeface="+mn-lt"/>
              </a:rPr>
              <a:t>- Hvordan I følger op på, at medarbejderne følger/husker instruktionen.</a:t>
            </a:r>
          </a:p>
          <a:p>
            <a:pPr marL="342900" indent="-342900"/>
            <a:r>
              <a:rPr lang="da-DK" sz="1600" dirty="0">
                <a:latin typeface="+mn-lt"/>
              </a:rPr>
              <a:t>Ud over kemiske stoffer skal oversigtslisten også indeholde processer, hvor i der indgår kemiske stoffer samt processer, hvor der udvikles kemiske stoffer. </a:t>
            </a:r>
            <a:br>
              <a:rPr lang="da-DK" sz="1600" dirty="0">
                <a:latin typeface="+mn-lt"/>
              </a:rPr>
            </a:br>
            <a:endParaRPr lang="da-DK" sz="1600" dirty="0">
              <a:latin typeface="+mn-lt"/>
            </a:endParaRPr>
          </a:p>
          <a:p>
            <a:pPr marL="342900" indent="-342900"/>
            <a:r>
              <a:rPr lang="da-DK" sz="1600" dirty="0">
                <a:latin typeface="+mn-lt"/>
              </a:rPr>
              <a:t>Hvis flere produkter indgår i samme proces, må produkterne gerne grupperes når man laver oversigtslisten.</a:t>
            </a:r>
          </a:p>
        </p:txBody>
      </p:sp>
      <p:sp>
        <p:nvSpPr>
          <p:cNvPr id="5" name="Pladsholder til indhold 4">
            <a:extLst>
              <a:ext uri="{FF2B5EF4-FFF2-40B4-BE49-F238E27FC236}">
                <a16:creationId xmlns:a16="http://schemas.microsoft.com/office/drawing/2014/main" id="{3AACEDBB-DCCF-42B8-9F25-487E0EFD8982}"/>
              </a:ext>
            </a:extLst>
          </p:cNvPr>
          <p:cNvSpPr>
            <a:spLocks noGrp="1"/>
          </p:cNvSpPr>
          <p:nvPr>
            <p:ph sz="half" idx="2"/>
          </p:nvPr>
        </p:nvSpPr>
        <p:spPr>
          <a:xfrm>
            <a:off x="6209998" y="1567541"/>
            <a:ext cx="4590000" cy="4343401"/>
          </a:xfrm>
        </p:spPr>
        <p:txBody>
          <a:bodyPr>
            <a:normAutofit/>
          </a:bodyPr>
          <a:lstStyle/>
          <a:p>
            <a:pPr marL="0" indent="0">
              <a:buNone/>
            </a:pPr>
            <a:r>
              <a:rPr lang="da-DK" sz="3200" b="1" dirty="0"/>
              <a:t>Sikkerhedsdatablade</a:t>
            </a:r>
            <a:br>
              <a:rPr lang="da-DK" sz="3200" dirty="0"/>
            </a:br>
            <a:endParaRPr lang="da-DK" sz="3200" dirty="0"/>
          </a:p>
          <a:p>
            <a:r>
              <a:rPr lang="da-DK" sz="1600" i="1" dirty="0"/>
              <a:t>Detailhandel</a:t>
            </a:r>
            <a:r>
              <a:rPr lang="da-DK" sz="1600" dirty="0"/>
              <a:t>:</a:t>
            </a:r>
            <a:br>
              <a:rPr lang="da-DK" sz="1600" dirty="0"/>
            </a:br>
            <a:r>
              <a:rPr lang="da-DK" sz="1600" dirty="0"/>
              <a:t>Vores eget ansvar at fremskaffe et sikkerhedsdatablad</a:t>
            </a:r>
            <a:br>
              <a:rPr lang="da-DK" sz="1600" dirty="0"/>
            </a:br>
            <a:endParaRPr lang="da-DK" sz="1600" dirty="0"/>
          </a:p>
          <a:p>
            <a:r>
              <a:rPr lang="da-DK" sz="1600" i="1" dirty="0"/>
              <a:t>Professionelle</a:t>
            </a:r>
            <a:r>
              <a:rPr lang="da-DK" sz="1600" dirty="0"/>
              <a:t>:</a:t>
            </a:r>
            <a:br>
              <a:rPr lang="da-DK" sz="1600" dirty="0"/>
            </a:br>
            <a:r>
              <a:rPr lang="da-DK" sz="1600" dirty="0"/>
              <a:t>Leverandøren </a:t>
            </a:r>
            <a:r>
              <a:rPr lang="da-DK" sz="1600"/>
              <a:t>SKAL levere </a:t>
            </a:r>
            <a:r>
              <a:rPr lang="da-DK" sz="1600" dirty="0"/>
              <a:t>et sikkerhedsdatablad.</a:t>
            </a:r>
            <a:br>
              <a:rPr lang="da-DK" sz="1600" dirty="0"/>
            </a:br>
            <a:endParaRPr lang="da-DK" sz="1600" dirty="0"/>
          </a:p>
          <a:p>
            <a:r>
              <a:rPr lang="da-DK" sz="1600" dirty="0"/>
              <a:t>Hvis produktet ikke er faremærket, men dog indeholder et farligt indholdsstof, skal vi selv bede om et sikkerhedsdatablad.</a:t>
            </a:r>
          </a:p>
          <a:p>
            <a:endParaRPr lang="da-DK" dirty="0"/>
          </a:p>
        </p:txBody>
      </p:sp>
    </p:spTree>
    <p:extLst>
      <p:ext uri="{BB962C8B-B14F-4D97-AF65-F5344CB8AC3E}">
        <p14:creationId xmlns:p14="http://schemas.microsoft.com/office/powerpoint/2010/main" val="19560492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9E5715-CCDA-4935-A8D3-6C446425652E}"/>
              </a:ext>
            </a:extLst>
          </p:cNvPr>
          <p:cNvSpPr>
            <a:spLocks noGrp="1"/>
          </p:cNvSpPr>
          <p:nvPr>
            <p:ph type="title"/>
          </p:nvPr>
        </p:nvSpPr>
        <p:spPr/>
        <p:txBody>
          <a:bodyPr/>
          <a:lstStyle/>
          <a:p>
            <a:r>
              <a:rPr lang="da-DK" dirty="0"/>
              <a:t>Arbejdstilsynet</a:t>
            </a:r>
          </a:p>
        </p:txBody>
      </p:sp>
      <p:sp>
        <p:nvSpPr>
          <p:cNvPr id="6" name="Pladsholder til indhold 5">
            <a:extLst>
              <a:ext uri="{FF2B5EF4-FFF2-40B4-BE49-F238E27FC236}">
                <a16:creationId xmlns:a16="http://schemas.microsoft.com/office/drawing/2014/main" id="{B037F7F4-B144-44FA-945B-BF3589F6C3BE}"/>
              </a:ext>
            </a:extLst>
          </p:cNvPr>
          <p:cNvSpPr>
            <a:spLocks noGrp="1"/>
          </p:cNvSpPr>
          <p:nvPr>
            <p:ph idx="1"/>
          </p:nvPr>
        </p:nvSpPr>
        <p:spPr/>
        <p:txBody>
          <a:bodyPr>
            <a:normAutofit fontScale="62500" lnSpcReduction="20000"/>
          </a:bodyPr>
          <a:lstStyle/>
          <a:p>
            <a:pPr marL="342900" indent="-342900"/>
            <a:r>
              <a:rPr lang="da-DK" sz="3200"/>
              <a:t>Udover fokus på kemiske stoffer, kigger de nu også på arbejdsprocesser:</a:t>
            </a:r>
            <a:br>
              <a:rPr lang="da-DK" sz="3200"/>
            </a:br>
            <a:r>
              <a:rPr lang="da-DK" sz="3200"/>
              <a:t>- anvendes der (korrekt) ventilation</a:t>
            </a:r>
            <a:br>
              <a:rPr lang="da-DK" sz="3200"/>
            </a:br>
            <a:r>
              <a:rPr lang="da-DK" sz="3200"/>
              <a:t>- anvendes (korrekte) værnemidler</a:t>
            </a:r>
            <a:br>
              <a:rPr lang="da-DK" sz="3200"/>
            </a:br>
            <a:endParaRPr lang="da-DK" sz="3200"/>
          </a:p>
          <a:p>
            <a:r>
              <a:rPr lang="da-DK" sz="3200"/>
              <a:t>Derudover fokus på, om:</a:t>
            </a:r>
          </a:p>
          <a:p>
            <a:pPr marL="342900" indent="-342900"/>
            <a:r>
              <a:rPr lang="da-DK" sz="3200"/>
              <a:t>Sikkerhedsdatablade er til stede (og tilgængelige), og max. 2-3 år gamle.</a:t>
            </a:r>
          </a:p>
          <a:p>
            <a:pPr marL="342900" indent="-342900"/>
            <a:r>
              <a:rPr lang="da-DK" sz="3200"/>
              <a:t>Der er udarbejdet en liste over alle kemiske stoffer </a:t>
            </a:r>
            <a:r>
              <a:rPr lang="da-DK" sz="3200" b="1"/>
              <a:t>OG PROCESSER </a:t>
            </a:r>
            <a:r>
              <a:rPr lang="da-DK" sz="3200"/>
              <a:t>– indholdsfortegnelse accepteres.</a:t>
            </a:r>
          </a:p>
          <a:p>
            <a:pPr marL="342900" indent="-342900"/>
            <a:r>
              <a:rPr lang="da-DK" sz="3200"/>
              <a:t>De ansatte er oplært og instrueret i arbejdet med de anvendte produkter og processer.</a:t>
            </a:r>
          </a:p>
          <a:p>
            <a:pPr marL="342900" indent="-342900"/>
            <a:endParaRPr lang="da-DK" sz="3200"/>
          </a:p>
          <a:p>
            <a:endParaRPr lang="da-DK" dirty="0"/>
          </a:p>
        </p:txBody>
      </p:sp>
    </p:spTree>
    <p:extLst>
      <p:ext uri="{BB962C8B-B14F-4D97-AF65-F5344CB8AC3E}">
        <p14:creationId xmlns:p14="http://schemas.microsoft.com/office/powerpoint/2010/main" val="289368023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6CAD4-5327-432F-B606-2346404FF05D}"/>
              </a:ext>
            </a:extLst>
          </p:cNvPr>
          <p:cNvSpPr>
            <a:spLocks noGrp="1"/>
          </p:cNvSpPr>
          <p:nvPr>
            <p:ph type="title"/>
          </p:nvPr>
        </p:nvSpPr>
        <p:spPr/>
        <p:txBody>
          <a:bodyPr/>
          <a:lstStyle/>
          <a:p>
            <a:r>
              <a:rPr lang="da-DK" dirty="0"/>
              <a:t>Arbejdstilsynet</a:t>
            </a:r>
          </a:p>
        </p:txBody>
      </p:sp>
      <p:sp>
        <p:nvSpPr>
          <p:cNvPr id="3" name="Pladsholder til indhold 2">
            <a:extLst>
              <a:ext uri="{FF2B5EF4-FFF2-40B4-BE49-F238E27FC236}">
                <a16:creationId xmlns:a16="http://schemas.microsoft.com/office/drawing/2014/main" id="{B64BF9EC-2920-4D37-8DB2-5BD59461E549}"/>
              </a:ext>
            </a:extLst>
          </p:cNvPr>
          <p:cNvSpPr>
            <a:spLocks noGrp="1"/>
          </p:cNvSpPr>
          <p:nvPr>
            <p:ph idx="1"/>
          </p:nvPr>
        </p:nvSpPr>
        <p:spPr/>
        <p:txBody>
          <a:bodyPr>
            <a:normAutofit fontScale="77500" lnSpcReduction="20000"/>
          </a:bodyPr>
          <a:lstStyle/>
          <a:p>
            <a:r>
              <a:rPr lang="da-DK" sz="3200" b="1" dirty="0"/>
              <a:t>Grundtanken er:</a:t>
            </a:r>
          </a:p>
          <a:p>
            <a:endParaRPr lang="da-DK" sz="3200" dirty="0"/>
          </a:p>
          <a:p>
            <a:pPr marL="342900" indent="-342900"/>
            <a:r>
              <a:rPr lang="da-DK" sz="3200" dirty="0"/>
              <a:t>Forebyggelse virker bedst gennem viden om det, man håndterer, samt hvordan man beskytter sig mod at  tage skade.</a:t>
            </a:r>
            <a:br>
              <a:rPr lang="da-DK" sz="3200" dirty="0"/>
            </a:br>
            <a:endParaRPr lang="da-DK" sz="3200" dirty="0"/>
          </a:p>
          <a:p>
            <a:pPr marL="342900" indent="-342900"/>
            <a:r>
              <a:rPr lang="da-DK" sz="3200" dirty="0"/>
              <a:t>SUND FORNUFT kan man altid argumentere med</a:t>
            </a:r>
          </a:p>
          <a:p>
            <a:pPr marL="342900" indent="-342900"/>
            <a:endParaRPr lang="da-DK" sz="3200" dirty="0"/>
          </a:p>
          <a:p>
            <a:pPr marL="342900" indent="-342900"/>
            <a:r>
              <a:rPr lang="da-DK" sz="3200" dirty="0"/>
              <a:t>Reglerne er </a:t>
            </a:r>
            <a:r>
              <a:rPr lang="da-DK" sz="3200" b="1" dirty="0"/>
              <a:t>IKKE</a:t>
            </a:r>
            <a:r>
              <a:rPr lang="da-DK" sz="3200" dirty="0"/>
              <a:t> lavet for at genere kommunerne!</a:t>
            </a:r>
          </a:p>
          <a:p>
            <a:endParaRPr lang="da-DK" dirty="0"/>
          </a:p>
        </p:txBody>
      </p:sp>
    </p:spTree>
    <p:extLst>
      <p:ext uri="{BB962C8B-B14F-4D97-AF65-F5344CB8AC3E}">
        <p14:creationId xmlns:p14="http://schemas.microsoft.com/office/powerpoint/2010/main" val="25776276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3271C-9A92-481A-89D9-72A05B26636E}"/>
              </a:ext>
            </a:extLst>
          </p:cNvPr>
          <p:cNvSpPr>
            <a:spLocks noGrp="1"/>
          </p:cNvSpPr>
          <p:nvPr>
            <p:ph type="title"/>
          </p:nvPr>
        </p:nvSpPr>
        <p:spPr/>
        <p:txBody>
          <a:bodyPr/>
          <a:lstStyle/>
          <a:p>
            <a:r>
              <a:rPr lang="da-DK" dirty="0"/>
              <a:t>Nye regler</a:t>
            </a:r>
          </a:p>
        </p:txBody>
      </p:sp>
      <p:sp>
        <p:nvSpPr>
          <p:cNvPr id="3" name="Pladsholder til indhold 2">
            <a:extLst>
              <a:ext uri="{FF2B5EF4-FFF2-40B4-BE49-F238E27FC236}">
                <a16:creationId xmlns:a16="http://schemas.microsoft.com/office/drawing/2014/main" id="{3611CECD-0A56-4048-B678-B82F8A7ABC6D}"/>
              </a:ext>
            </a:extLst>
          </p:cNvPr>
          <p:cNvSpPr>
            <a:spLocks noGrp="1"/>
          </p:cNvSpPr>
          <p:nvPr>
            <p:ph sz="half" idx="1"/>
          </p:nvPr>
        </p:nvSpPr>
        <p:spPr/>
        <p:txBody>
          <a:bodyPr>
            <a:normAutofit fontScale="70000" lnSpcReduction="20000"/>
          </a:bodyPr>
          <a:lstStyle/>
          <a:p>
            <a:pPr marL="342900" indent="-342900"/>
            <a:r>
              <a:rPr lang="da-DK" sz="2800" dirty="0">
                <a:solidFill>
                  <a:srgbClr val="FF0000"/>
                </a:solidFill>
                <a:latin typeface="Arial" panose="020B0604020202020204" pitchFamily="34" charset="0"/>
                <a:cs typeface="Arial" panose="020B0604020202020204" pitchFamily="34" charset="0"/>
              </a:rPr>
              <a:t>Krav om udarbejdelse af arbejdspladsbrugsanvisninger (APB) er bortfaldet. </a:t>
            </a:r>
            <a:br>
              <a:rPr lang="da-DK" sz="2800" dirty="0">
                <a:solidFill>
                  <a:srgbClr val="FF0000"/>
                </a:solidFill>
                <a:latin typeface="Arial" panose="020B0604020202020204" pitchFamily="34" charset="0"/>
                <a:cs typeface="Arial" panose="020B0604020202020204" pitchFamily="34" charset="0"/>
              </a:rPr>
            </a:br>
            <a:endParaRPr lang="da-DK" sz="2800" dirty="0">
              <a:solidFill>
                <a:srgbClr val="FF0000"/>
              </a:solidFill>
              <a:latin typeface="Arial" panose="020B0604020202020204" pitchFamily="34" charset="0"/>
              <a:cs typeface="Arial" panose="020B0604020202020204" pitchFamily="34" charset="0"/>
            </a:endParaRPr>
          </a:p>
          <a:p>
            <a:pPr marL="342900" indent="-342900"/>
            <a:r>
              <a:rPr lang="da-DK" sz="2800" dirty="0">
                <a:latin typeface="Arial" panose="020B0604020202020204" pitchFamily="34" charset="0"/>
                <a:cs typeface="Arial" panose="020B0604020202020204" pitchFamily="34" charset="0"/>
              </a:rPr>
              <a:t>I stedet erstattet af krav om:</a:t>
            </a:r>
          </a:p>
          <a:p>
            <a:pPr>
              <a:buFont typeface="Wingdings" panose="05000000000000000000" pitchFamily="2" charset="2"/>
              <a:buChar char="ü"/>
            </a:pPr>
            <a:r>
              <a:rPr lang="da-DK" sz="2800" dirty="0">
                <a:solidFill>
                  <a:schemeClr val="accent3">
                    <a:lumMod val="50000"/>
                  </a:schemeClr>
                </a:solidFill>
                <a:latin typeface="Arial" panose="020B0604020202020204" pitchFamily="34" charset="0"/>
                <a:cs typeface="Arial" panose="020B0604020202020204" pitchFamily="34" charset="0"/>
              </a:rPr>
              <a:t>kemisk risikovurdering </a:t>
            </a:r>
          </a:p>
          <a:p>
            <a:pPr>
              <a:buFont typeface="Wingdings" panose="05000000000000000000" pitchFamily="2" charset="2"/>
              <a:buChar char="ü"/>
            </a:pPr>
            <a:r>
              <a:rPr lang="da-DK" sz="2800" dirty="0">
                <a:solidFill>
                  <a:schemeClr val="accent3">
                    <a:lumMod val="50000"/>
                  </a:schemeClr>
                </a:solidFill>
                <a:latin typeface="Arial" panose="020B0604020202020204" pitchFamily="34" charset="0"/>
                <a:cs typeface="Arial" panose="020B0604020202020204" pitchFamily="34" charset="0"/>
              </a:rPr>
              <a:t>instruktion og oplæring – og dokumentation af, at det er givet </a:t>
            </a:r>
          </a:p>
          <a:p>
            <a:endParaRPr lang="da-DK" dirty="0"/>
          </a:p>
        </p:txBody>
      </p:sp>
      <p:sp>
        <p:nvSpPr>
          <p:cNvPr id="4" name="Pladsholder til indhold 3">
            <a:extLst>
              <a:ext uri="{FF2B5EF4-FFF2-40B4-BE49-F238E27FC236}">
                <a16:creationId xmlns:a16="http://schemas.microsoft.com/office/drawing/2014/main" id="{5D03B8DE-9384-40C9-BEF9-0A0349C97933}"/>
              </a:ext>
            </a:extLst>
          </p:cNvPr>
          <p:cNvSpPr>
            <a:spLocks noGrp="1"/>
          </p:cNvSpPr>
          <p:nvPr>
            <p:ph sz="half" idx="2"/>
          </p:nvPr>
        </p:nvSpPr>
        <p:spPr/>
        <p:txBody>
          <a:bodyPr>
            <a:normAutofit fontScale="70000" lnSpcReduction="20000"/>
          </a:bodyPr>
          <a:lstStyle/>
          <a:p>
            <a:pPr marL="0" indent="0">
              <a:buNone/>
            </a:pPr>
            <a:r>
              <a:rPr lang="da-DK" sz="2900" b="1" dirty="0"/>
              <a:t>De overordnede regler:</a:t>
            </a:r>
          </a:p>
          <a:p>
            <a:pPr algn="ctr"/>
            <a:endParaRPr lang="da-DK" sz="2900" dirty="0"/>
          </a:p>
          <a:p>
            <a:pPr marL="285750" indent="-285750"/>
            <a:r>
              <a:rPr lang="da-DK" sz="2900" dirty="0"/>
              <a:t>Al unødig påvirkning fra stoffer og materialer skal undgås</a:t>
            </a:r>
          </a:p>
          <a:p>
            <a:pPr marL="285750" indent="-285750"/>
            <a:endParaRPr lang="da-DK" sz="2900" dirty="0"/>
          </a:p>
          <a:p>
            <a:pPr marL="285750" indent="-285750"/>
            <a:r>
              <a:rPr lang="da-DK" sz="2900" dirty="0"/>
              <a:t>Påvirkninger skal nedbringes så meget, som det er teknisk muligt.</a:t>
            </a:r>
            <a:br>
              <a:rPr lang="da-DK" sz="2900" dirty="0"/>
            </a:br>
            <a:endParaRPr lang="da-DK" sz="2900" dirty="0"/>
          </a:p>
          <a:p>
            <a:pPr marL="285750" indent="-285750"/>
            <a:r>
              <a:rPr lang="da-DK" sz="2900" dirty="0"/>
              <a:t>Fastsatte grænseværdier skal overholdes.</a:t>
            </a:r>
          </a:p>
          <a:p>
            <a:endParaRPr lang="da-DK" dirty="0"/>
          </a:p>
        </p:txBody>
      </p:sp>
    </p:spTree>
    <p:extLst>
      <p:ext uri="{BB962C8B-B14F-4D97-AF65-F5344CB8AC3E}">
        <p14:creationId xmlns:p14="http://schemas.microsoft.com/office/powerpoint/2010/main" val="3091833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dsholder til indhold 1">
            <a:extLst>
              <a:ext uri="{FF2B5EF4-FFF2-40B4-BE49-F238E27FC236}">
                <a16:creationId xmlns:a16="http://schemas.microsoft.com/office/drawing/2014/main" id="{5BC97151-F441-4934-9BF3-00F9FB3D35E4}"/>
              </a:ext>
            </a:extLst>
          </p:cNvPr>
          <p:cNvGraphicFramePr>
            <a:graphicFrameLocks noGrp="1"/>
          </p:cNvGraphicFramePr>
          <p:nvPr>
            <p:ph idx="1"/>
            <p:extLst>
              <p:ext uri="{D42A27DB-BD31-4B8C-83A1-F6EECF244321}">
                <p14:modId xmlns:p14="http://schemas.microsoft.com/office/powerpoint/2010/main" val="145426051"/>
              </p:ext>
            </p:extLst>
          </p:nvPr>
        </p:nvGraphicFramePr>
        <p:xfrm>
          <a:off x="255210" y="3081866"/>
          <a:ext cx="11248167" cy="3223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solidFill>
                  <a:schemeClr val="accent4">
                    <a:lumMod val="50000"/>
                  </a:schemeClr>
                </a:solidFill>
              </a:rPr>
              <a:t>Forebyggelse – derfor Kemisk risikovurdering</a:t>
            </a:r>
          </a:p>
        </p:txBody>
      </p:sp>
      <p:graphicFrame>
        <p:nvGraphicFramePr>
          <p:cNvPr id="8" name="Pladsholder til indhold 1">
            <a:extLst>
              <a:ext uri="{FF2B5EF4-FFF2-40B4-BE49-F238E27FC236}">
                <a16:creationId xmlns:a16="http://schemas.microsoft.com/office/drawing/2014/main" id="{86A454D6-CBC4-4D43-B175-9BE8EDCDAF1F}"/>
              </a:ext>
            </a:extLst>
          </p:cNvPr>
          <p:cNvGraphicFramePr>
            <a:graphicFrameLocks/>
          </p:cNvGraphicFramePr>
          <p:nvPr>
            <p:extLst>
              <p:ext uri="{D42A27DB-BD31-4B8C-83A1-F6EECF244321}">
                <p14:modId xmlns:p14="http://schemas.microsoft.com/office/powerpoint/2010/main" val="1792566107"/>
              </p:ext>
            </p:extLst>
          </p:nvPr>
        </p:nvGraphicFramePr>
        <p:xfrm>
          <a:off x="356811" y="925384"/>
          <a:ext cx="11282033" cy="30708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138841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t>Forebyggelse – derfor Kemisk risikovurdering</a:t>
            </a:r>
          </a:p>
          <a:p>
            <a:pPr algn="ctr"/>
            <a:r>
              <a:rPr lang="da-DK" sz="2800" dirty="0"/>
              <a:t>1. Fase – som det plejer</a:t>
            </a:r>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extLst>
              <p:ext uri="{D42A27DB-BD31-4B8C-83A1-F6EECF244321}">
                <p14:modId xmlns:p14="http://schemas.microsoft.com/office/powerpoint/2010/main" val="2411821288"/>
              </p:ext>
            </p:extLst>
          </p:nvPr>
        </p:nvGraphicFramePr>
        <p:xfrm>
          <a:off x="963386" y="1289957"/>
          <a:ext cx="9535885"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3128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t>Forebyggelse – derfor Kemisk risikovurdering</a:t>
            </a:r>
          </a:p>
          <a:p>
            <a:pPr algn="ctr"/>
            <a:r>
              <a:rPr lang="da-DK" sz="2800" dirty="0"/>
              <a:t>2. Fase -</a:t>
            </a:r>
            <a:r>
              <a:rPr lang="da-DK" sz="2800" dirty="0">
                <a:solidFill>
                  <a:schemeClr val="accent5">
                    <a:lumMod val="75000"/>
                  </a:schemeClr>
                </a:solidFill>
              </a:rPr>
              <a:t> NY</a:t>
            </a:r>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extLst>
              <p:ext uri="{D42A27DB-BD31-4B8C-83A1-F6EECF244321}">
                <p14:modId xmlns:p14="http://schemas.microsoft.com/office/powerpoint/2010/main" val="3273308079"/>
              </p:ext>
            </p:extLst>
          </p:nvPr>
        </p:nvGraphicFramePr>
        <p:xfrm>
          <a:off x="236456" y="936466"/>
          <a:ext cx="5568043" cy="3347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lede 1">
            <a:extLst>
              <a:ext uri="{FF2B5EF4-FFF2-40B4-BE49-F238E27FC236}">
                <a16:creationId xmlns:a16="http://schemas.microsoft.com/office/drawing/2014/main" id="{2B99D492-A57D-40A4-87ED-79D6EC4AD48E}"/>
              </a:ext>
            </a:extLst>
          </p:cNvPr>
          <p:cNvPicPr>
            <a:picLocks noChangeAspect="1"/>
          </p:cNvPicPr>
          <p:nvPr/>
        </p:nvPicPr>
        <p:blipFill rotWithShape="1">
          <a:blip r:embed="rId8"/>
          <a:srcRect l="56785" t="25238" r="19509" b="23810"/>
          <a:stretch/>
        </p:blipFill>
        <p:spPr>
          <a:xfrm>
            <a:off x="5570502" y="1061171"/>
            <a:ext cx="5330927" cy="3222651"/>
          </a:xfrm>
          <a:prstGeom prst="rect">
            <a:avLst/>
          </a:prstGeom>
        </p:spPr>
      </p:pic>
      <p:sp>
        <p:nvSpPr>
          <p:cNvPr id="3" name="Rektangel 2">
            <a:extLst>
              <a:ext uri="{FF2B5EF4-FFF2-40B4-BE49-F238E27FC236}">
                <a16:creationId xmlns:a16="http://schemas.microsoft.com/office/drawing/2014/main" id="{02863139-CE2A-410A-9344-8DC6E0C163E8}"/>
              </a:ext>
            </a:extLst>
          </p:cNvPr>
          <p:cNvSpPr/>
          <p:nvPr/>
        </p:nvSpPr>
        <p:spPr>
          <a:xfrm>
            <a:off x="416810" y="4283822"/>
            <a:ext cx="11279890" cy="1754326"/>
          </a:xfrm>
          <a:prstGeom prst="rect">
            <a:avLst/>
          </a:prstGeom>
        </p:spPr>
        <p:txBody>
          <a:bodyPr wrap="square">
            <a:spAutoFit/>
          </a:bodyPr>
          <a:lstStyle/>
          <a:p>
            <a:r>
              <a:rPr lang="da-DK" b="1" dirty="0"/>
              <a:t>Og her er der ingen ændringer:</a:t>
            </a:r>
          </a:p>
          <a:p>
            <a:r>
              <a:rPr lang="da-DK" dirty="0"/>
              <a:t>Hvis der er tekniske foranstaltninger og organisatoriske foranstaltninger, der ikke umiddelbart kan laves, skal de opføres på virksomhedens APV handlingsplan med angivelse af, hvornår det skal løses, og hvem der er ansvarlig for dette.</a:t>
            </a:r>
          </a:p>
          <a:p>
            <a:r>
              <a:rPr lang="da-DK" dirty="0"/>
              <a:t>Indtil disse foranstaltninger er sat i værk, skal der være etableret midlertidige foranstaltninger, så arbejdet i mellemtiden kan foregå sikkerheds- og sundhedsmæssigt forsvarligt.</a:t>
            </a:r>
          </a:p>
        </p:txBody>
      </p:sp>
    </p:spTree>
    <p:extLst>
      <p:ext uri="{BB962C8B-B14F-4D97-AF65-F5344CB8AC3E}">
        <p14:creationId xmlns:p14="http://schemas.microsoft.com/office/powerpoint/2010/main" val="22470565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solidFill>
                  <a:schemeClr val="accent5">
                    <a:lumMod val="75000"/>
                  </a:schemeClr>
                </a:solidFill>
              </a:rPr>
              <a:t>Forebyggelse </a:t>
            </a:r>
            <a:r>
              <a:rPr lang="da-DK" sz="2800" dirty="0"/>
              <a:t>– derfor Kemisk risikovurdering</a:t>
            </a:r>
          </a:p>
          <a:p>
            <a:pPr algn="ctr"/>
            <a:r>
              <a:rPr lang="da-DK" sz="2800" dirty="0"/>
              <a:t>3. Fase </a:t>
            </a:r>
            <a:r>
              <a:rPr lang="da-DK" sz="2800" dirty="0">
                <a:solidFill>
                  <a:schemeClr val="accent5">
                    <a:lumMod val="75000"/>
                  </a:schemeClr>
                </a:solidFill>
              </a:rPr>
              <a:t>Instruktion</a:t>
            </a:r>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extLst>
              <p:ext uri="{D42A27DB-BD31-4B8C-83A1-F6EECF244321}">
                <p14:modId xmlns:p14="http://schemas.microsoft.com/office/powerpoint/2010/main" val="1514418831"/>
              </p:ext>
            </p:extLst>
          </p:nvPr>
        </p:nvGraphicFramePr>
        <p:xfrm>
          <a:off x="707570" y="719200"/>
          <a:ext cx="4359728"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78BEC3AD-AD83-45F7-B674-C2390666B19F}"/>
              </a:ext>
            </a:extLst>
          </p:cNvPr>
          <p:cNvSpPr/>
          <p:nvPr/>
        </p:nvSpPr>
        <p:spPr>
          <a:xfrm>
            <a:off x="5519060" y="936466"/>
            <a:ext cx="6096000" cy="3139321"/>
          </a:xfrm>
          <a:prstGeom prst="rect">
            <a:avLst/>
          </a:prstGeom>
        </p:spPr>
        <p:txBody>
          <a:bodyPr>
            <a:spAutoFit/>
          </a:bodyPr>
          <a:lstStyle/>
          <a:p>
            <a:pPr lvl="0">
              <a:defRPr/>
            </a:pPr>
            <a:r>
              <a:rPr lang="da-DK" b="1" dirty="0">
                <a:latin typeface="Arial" panose="020B0604020202020204" pitchFamily="34" charset="0"/>
                <a:cs typeface="Arial" panose="020B0604020202020204" pitchFamily="34" charset="0"/>
              </a:rPr>
              <a:t>Instruktionen:</a:t>
            </a:r>
            <a:endParaRPr lang="da-DK"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da-DK" b="1" dirty="0">
                <a:solidFill>
                  <a:schemeClr val="accent5">
                    <a:lumMod val="75000"/>
                  </a:schemeClr>
                </a:solidFill>
                <a:latin typeface="Arial" panose="020B0604020202020204" pitchFamily="34" charset="0"/>
                <a:cs typeface="Arial" panose="020B0604020202020204" pitchFamily="34" charset="0"/>
              </a:rPr>
              <a:t>Skal</a:t>
            </a:r>
            <a:r>
              <a:rPr lang="da-DK" dirty="0">
                <a:solidFill>
                  <a:schemeClr val="accent5">
                    <a:lumMod val="75000"/>
                  </a:schemeClr>
                </a:solidFill>
                <a:latin typeface="Arial" panose="020B0604020202020204" pitchFamily="34" charset="0"/>
                <a:cs typeface="Arial" panose="020B0604020202020204" pitchFamily="34" charset="0"/>
              </a:rPr>
              <a:t> </a:t>
            </a:r>
            <a:r>
              <a:rPr lang="da-DK" dirty="0">
                <a:latin typeface="Arial" panose="020B0604020202020204" pitchFamily="34" charset="0"/>
                <a:cs typeface="Arial" panose="020B0604020202020204" pitchFamily="34" charset="0"/>
              </a:rPr>
              <a:t>tage udgangspunkt i den kemiske risikovurdering.</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Skal tilpasses arbejdsprocesserne og de konkrete medarbejdere.</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Er som udgangspunkt mundtlig, men man skal dog kunne dokumentere, at den er givet.</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da-DK" b="1" dirty="0">
                <a:solidFill>
                  <a:schemeClr val="accent5">
                    <a:lumMod val="75000"/>
                  </a:schemeClr>
                </a:solidFill>
                <a:latin typeface="Arial" panose="020B0604020202020204" pitchFamily="34" charset="0"/>
                <a:cs typeface="Arial" panose="020B0604020202020204" pitchFamily="34" charset="0"/>
              </a:rPr>
              <a:t>Kan</a:t>
            </a:r>
            <a:r>
              <a:rPr lang="da-DK" dirty="0">
                <a:latin typeface="Arial" panose="020B0604020202020204" pitchFamily="34" charset="0"/>
                <a:cs typeface="Arial" panose="020B0604020202020204" pitchFamily="34" charset="0"/>
              </a:rPr>
              <a:t> tage udgangspunkt i eksisterende arbejdspladsbrugsanvisninger.</a:t>
            </a:r>
          </a:p>
        </p:txBody>
      </p:sp>
      <p:sp>
        <p:nvSpPr>
          <p:cNvPr id="3" name="Rektangel 2">
            <a:extLst>
              <a:ext uri="{FF2B5EF4-FFF2-40B4-BE49-F238E27FC236}">
                <a16:creationId xmlns:a16="http://schemas.microsoft.com/office/drawing/2014/main" id="{26448212-CC87-459E-9402-F933446A5C95}"/>
              </a:ext>
            </a:extLst>
          </p:cNvPr>
          <p:cNvSpPr/>
          <p:nvPr/>
        </p:nvSpPr>
        <p:spPr>
          <a:xfrm>
            <a:off x="419099" y="3890209"/>
            <a:ext cx="11593286" cy="2031325"/>
          </a:xfrm>
          <a:prstGeom prst="rect">
            <a:avLst/>
          </a:prstGeom>
        </p:spPr>
        <p:txBody>
          <a:bodyPr wrap="square">
            <a:spAutoFit/>
          </a:bodyPr>
          <a:lstStyle/>
          <a:p>
            <a:r>
              <a:rPr lang="da-DK" b="1" dirty="0"/>
              <a:t>Særlig instruktion/uddannelse:</a:t>
            </a:r>
          </a:p>
          <a:p>
            <a:r>
              <a:rPr lang="da-DK" dirty="0"/>
              <a:t>Nogle stoffer og processer kræver særlig uddannelse før  man må arbejde med dem, f.eks. epoxy- og </a:t>
            </a:r>
            <a:r>
              <a:rPr lang="da-DK" dirty="0" err="1"/>
              <a:t>isocyanat</a:t>
            </a:r>
            <a:r>
              <a:rPr lang="da-DK" dirty="0"/>
              <a:t>-produkter samt svejsning</a:t>
            </a:r>
          </a:p>
          <a:p>
            <a:r>
              <a:rPr lang="da-DK" b="1" dirty="0">
                <a:solidFill>
                  <a:schemeClr val="accent5">
                    <a:lumMod val="75000"/>
                  </a:schemeClr>
                </a:solidFill>
              </a:rPr>
              <a:t>Skriftlig instruktion</a:t>
            </a:r>
            <a:r>
              <a:rPr lang="da-DK" dirty="0"/>
              <a:t>, ved:</a:t>
            </a:r>
          </a:p>
          <a:p>
            <a:pPr marL="285750" indent="-285750">
              <a:buFont typeface="Arial" panose="020B0604020202020204" pitchFamily="34" charset="0"/>
              <a:buChar char="•"/>
            </a:pPr>
            <a:r>
              <a:rPr lang="da-DK" dirty="0"/>
              <a:t>Anvendelse af særligt farlige stoffer, der kan medføre forgiftning, kræft mv.</a:t>
            </a:r>
          </a:p>
          <a:p>
            <a:pPr marL="285750" indent="-285750">
              <a:buFont typeface="Arial" panose="020B0604020202020204" pitchFamily="34" charset="0"/>
              <a:buChar char="•"/>
            </a:pPr>
            <a:r>
              <a:rPr lang="da-DK" dirty="0"/>
              <a:t>Arbejdsprocesser, der udvikler høj varme, højt tryk eller med risiko for eksplosion.</a:t>
            </a:r>
          </a:p>
          <a:p>
            <a:pPr marL="285750" indent="-285750">
              <a:buFont typeface="Arial" panose="020B0604020202020204" pitchFamily="34" charset="0"/>
              <a:buChar char="•"/>
            </a:pPr>
            <a:r>
              <a:rPr lang="da-DK" dirty="0"/>
              <a:t>Arbejde med produkter, der indebærer særlig risiko (ætsning, mv.)</a:t>
            </a:r>
          </a:p>
        </p:txBody>
      </p:sp>
    </p:spTree>
    <p:extLst>
      <p:ext uri="{BB962C8B-B14F-4D97-AF65-F5344CB8AC3E}">
        <p14:creationId xmlns:p14="http://schemas.microsoft.com/office/powerpoint/2010/main" val="15349321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solidFill>
                  <a:schemeClr val="accent5">
                    <a:lumMod val="75000"/>
                  </a:schemeClr>
                </a:solidFill>
              </a:rPr>
              <a:t>Forebyggelse </a:t>
            </a:r>
            <a:r>
              <a:rPr lang="da-DK" sz="2800" dirty="0"/>
              <a:t>– derfor Kemisk risikovurdering</a:t>
            </a:r>
          </a:p>
          <a:p>
            <a:pPr algn="ctr"/>
            <a:r>
              <a:rPr lang="da-DK" sz="2800" dirty="0"/>
              <a:t>3. Fase</a:t>
            </a:r>
            <a:r>
              <a:rPr lang="da-DK" sz="2800" dirty="0">
                <a:solidFill>
                  <a:schemeClr val="accent5">
                    <a:lumMod val="75000"/>
                  </a:schemeClr>
                </a:solidFill>
              </a:rPr>
              <a:t> Oplæring og instruktion</a:t>
            </a:r>
            <a:endParaRPr lang="da-DK" sz="2800" dirty="0"/>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nvPr>
        </p:nvGraphicFramePr>
        <p:xfrm>
          <a:off x="707570" y="719200"/>
          <a:ext cx="4359728"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78BEC3AD-AD83-45F7-B674-C2390666B19F}"/>
              </a:ext>
            </a:extLst>
          </p:cNvPr>
          <p:cNvSpPr/>
          <p:nvPr/>
        </p:nvSpPr>
        <p:spPr>
          <a:xfrm>
            <a:off x="5519060" y="936466"/>
            <a:ext cx="6096000" cy="5078313"/>
          </a:xfrm>
          <a:prstGeom prst="rect">
            <a:avLst/>
          </a:prstGeom>
        </p:spPr>
        <p:txBody>
          <a:bodyPr>
            <a:spAutoFit/>
          </a:bodyPr>
          <a:lstStyle/>
          <a:p>
            <a:pPr marL="342900" lvl="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Det</a:t>
            </a:r>
            <a:r>
              <a:rPr lang="da-DK" dirty="0">
                <a:solidFill>
                  <a:schemeClr val="accent6"/>
                </a:solidFill>
                <a:latin typeface="Arial" panose="020B0604020202020204" pitchFamily="34" charset="0"/>
                <a:cs typeface="Arial" panose="020B0604020202020204" pitchFamily="34" charset="0"/>
              </a:rPr>
              <a:t> er</a:t>
            </a:r>
            <a:r>
              <a:rPr lang="da-DK" dirty="0">
                <a:solidFill>
                  <a:schemeClr val="accent5">
                    <a:lumMod val="75000"/>
                  </a:schemeClr>
                </a:solidFill>
                <a:latin typeface="Arial" panose="020B0604020202020204" pitchFamily="34" charset="0"/>
                <a:cs typeface="Arial" panose="020B0604020202020204" pitchFamily="34" charset="0"/>
              </a:rPr>
              <a:t> </a:t>
            </a:r>
            <a:r>
              <a:rPr lang="da-DK" b="1" dirty="0">
                <a:solidFill>
                  <a:schemeClr val="accent5">
                    <a:lumMod val="75000"/>
                  </a:schemeClr>
                </a:solidFill>
                <a:latin typeface="Arial" panose="020B0604020202020204" pitchFamily="34" charset="0"/>
                <a:cs typeface="Arial" panose="020B0604020202020204" pitchFamily="34" charset="0"/>
              </a:rPr>
              <a:t>arbejdsgiverens (Læs: lederens) ansvar </a:t>
            </a:r>
            <a:r>
              <a:rPr lang="da-DK" dirty="0">
                <a:latin typeface="Arial" panose="020B0604020202020204" pitchFamily="34" charset="0"/>
                <a:cs typeface="Arial" panose="020B0604020202020204" pitchFamily="34" charset="0"/>
              </a:rPr>
              <a:t>at sikre, at medarbejderne er tilstrækkeligt instrueret – og har forstået det!!!!</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Når medarbejderen </a:t>
            </a:r>
            <a:r>
              <a:rPr lang="da-DK" b="1" dirty="0">
                <a:solidFill>
                  <a:schemeClr val="accent5">
                    <a:lumMod val="75000"/>
                  </a:schemeClr>
                </a:solidFill>
                <a:latin typeface="Arial" panose="020B0604020202020204" pitchFamily="34" charset="0"/>
                <a:cs typeface="Arial" panose="020B0604020202020204" pitchFamily="34" charset="0"/>
              </a:rPr>
              <a:t>kan udføre arbejdet fuldt forsvarligt </a:t>
            </a:r>
            <a:r>
              <a:rPr lang="da-DK" dirty="0">
                <a:latin typeface="Arial" panose="020B0604020202020204" pitchFamily="34" charset="0"/>
                <a:cs typeface="Arial" panose="020B0604020202020204" pitchFamily="34" charset="0"/>
              </a:rPr>
              <a:t>under hensyntagen til den enkelte medarbejders tekniske forståelse, sproglige færdigheder samt uddannelse mv., er instruktionen </a:t>
            </a:r>
            <a:r>
              <a:rPr lang="da-DK" b="1" dirty="0">
                <a:solidFill>
                  <a:schemeClr val="accent5">
                    <a:lumMod val="75000"/>
                  </a:schemeClr>
                </a:solidFill>
                <a:latin typeface="Arial" panose="020B0604020202020204" pitchFamily="34" charset="0"/>
                <a:cs typeface="Arial" panose="020B0604020202020204" pitchFamily="34" charset="0"/>
              </a:rPr>
              <a:t>”god nok”.</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Oplæring og instruktion skal kunne dokumenteres.</a:t>
            </a:r>
          </a:p>
          <a:p>
            <a:pPr>
              <a:defRPr/>
            </a:pPr>
            <a:endParaRPr lang="da-DK"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Skriftlige instruktioner, der f.eks. er underskrevet af den ansatte, udgør ikke alene dokumentation for, at den ansatte har modtaget tilstrækkelig instruktion eller har forstået den!!</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lvl="0">
              <a:defRPr/>
            </a:pPr>
            <a:endParaRPr lang="da-DK"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1BA27689-0902-4A9B-9582-2135B0D698CB}"/>
              </a:ext>
            </a:extLst>
          </p:cNvPr>
          <p:cNvSpPr/>
          <p:nvPr/>
        </p:nvSpPr>
        <p:spPr>
          <a:xfrm rot="20621857">
            <a:off x="461564" y="4227532"/>
            <a:ext cx="5256584" cy="13681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t>Arbejdsmiljøorganisationen (Læs: AMG eller MED-udvalget) skal opstille principper for effektiv oplæring/instruktion samt tilsyn med at denne foregår.</a:t>
            </a:r>
          </a:p>
        </p:txBody>
      </p:sp>
    </p:spTree>
    <p:extLst>
      <p:ext uri="{BB962C8B-B14F-4D97-AF65-F5344CB8AC3E}">
        <p14:creationId xmlns:p14="http://schemas.microsoft.com/office/powerpoint/2010/main" val="15046519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solidFill>
                  <a:schemeClr val="accent5">
                    <a:lumMod val="75000"/>
                  </a:schemeClr>
                </a:solidFill>
              </a:rPr>
              <a:t>Forebyggelse </a:t>
            </a:r>
            <a:r>
              <a:rPr lang="da-DK" sz="2800" dirty="0"/>
              <a:t>– derfor Kemisk risikovurdering</a:t>
            </a:r>
          </a:p>
          <a:p>
            <a:pPr algn="ctr"/>
            <a:r>
              <a:rPr lang="da-DK" sz="2800" dirty="0"/>
              <a:t>3. Fase </a:t>
            </a:r>
            <a:r>
              <a:rPr lang="da-DK" sz="2800" dirty="0">
                <a:solidFill>
                  <a:schemeClr val="accent5">
                    <a:lumMod val="75000"/>
                  </a:schemeClr>
                </a:solidFill>
              </a:rPr>
              <a:t>Instruktion og oplæring</a:t>
            </a:r>
            <a:endParaRPr lang="da-DK" sz="2800" dirty="0"/>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nvPr>
        </p:nvGraphicFramePr>
        <p:xfrm>
          <a:off x="707570" y="719200"/>
          <a:ext cx="4359728"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78BEC3AD-AD83-45F7-B674-C2390666B19F}"/>
              </a:ext>
            </a:extLst>
          </p:cNvPr>
          <p:cNvSpPr/>
          <p:nvPr/>
        </p:nvSpPr>
        <p:spPr>
          <a:xfrm>
            <a:off x="5519060" y="936466"/>
            <a:ext cx="6096000" cy="5078313"/>
          </a:xfrm>
          <a:prstGeom prst="rect">
            <a:avLst/>
          </a:prstGeom>
        </p:spPr>
        <p:txBody>
          <a:bodyPr>
            <a:spAutoFit/>
          </a:bodyPr>
          <a:lstStyle/>
          <a:p>
            <a:pPr marL="342900" lvl="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Det</a:t>
            </a:r>
            <a:r>
              <a:rPr lang="da-DK" dirty="0">
                <a:solidFill>
                  <a:schemeClr val="accent6"/>
                </a:solidFill>
                <a:latin typeface="Arial" panose="020B0604020202020204" pitchFamily="34" charset="0"/>
                <a:cs typeface="Arial" panose="020B0604020202020204" pitchFamily="34" charset="0"/>
              </a:rPr>
              <a:t> er</a:t>
            </a:r>
            <a:r>
              <a:rPr lang="da-DK" dirty="0">
                <a:solidFill>
                  <a:schemeClr val="accent5">
                    <a:lumMod val="75000"/>
                  </a:schemeClr>
                </a:solidFill>
                <a:latin typeface="Arial" panose="020B0604020202020204" pitchFamily="34" charset="0"/>
                <a:cs typeface="Arial" panose="020B0604020202020204" pitchFamily="34" charset="0"/>
              </a:rPr>
              <a:t> </a:t>
            </a:r>
            <a:r>
              <a:rPr lang="da-DK" b="1" dirty="0">
                <a:solidFill>
                  <a:schemeClr val="accent5">
                    <a:lumMod val="75000"/>
                  </a:schemeClr>
                </a:solidFill>
                <a:latin typeface="Arial" panose="020B0604020202020204" pitchFamily="34" charset="0"/>
                <a:cs typeface="Arial" panose="020B0604020202020204" pitchFamily="34" charset="0"/>
              </a:rPr>
              <a:t>arbejdsgiverens (Læs: lederens) ansvar </a:t>
            </a:r>
            <a:r>
              <a:rPr lang="da-DK" dirty="0">
                <a:latin typeface="Arial" panose="020B0604020202020204" pitchFamily="34" charset="0"/>
                <a:cs typeface="Arial" panose="020B0604020202020204" pitchFamily="34" charset="0"/>
              </a:rPr>
              <a:t>at sikre, at medarbejderne er tilstrækkeligt instrueret – og har forstået det!!!!</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Når medarbejderen </a:t>
            </a:r>
            <a:r>
              <a:rPr lang="da-DK" b="1" dirty="0">
                <a:solidFill>
                  <a:schemeClr val="accent5">
                    <a:lumMod val="75000"/>
                  </a:schemeClr>
                </a:solidFill>
                <a:latin typeface="Arial" panose="020B0604020202020204" pitchFamily="34" charset="0"/>
                <a:cs typeface="Arial" panose="020B0604020202020204" pitchFamily="34" charset="0"/>
              </a:rPr>
              <a:t>kan udføre arbejdet fuldt forsvarligt </a:t>
            </a:r>
            <a:r>
              <a:rPr lang="da-DK" dirty="0">
                <a:latin typeface="Arial" panose="020B0604020202020204" pitchFamily="34" charset="0"/>
                <a:cs typeface="Arial" panose="020B0604020202020204" pitchFamily="34" charset="0"/>
              </a:rPr>
              <a:t>under hensyntagen til den enkelte medarbejders tekniske forståelse, sproglige færdigheder samt uddannelse mv., er instruktionen </a:t>
            </a:r>
            <a:r>
              <a:rPr lang="da-DK" b="1" dirty="0">
                <a:solidFill>
                  <a:schemeClr val="accent5">
                    <a:lumMod val="75000"/>
                  </a:schemeClr>
                </a:solidFill>
                <a:latin typeface="Arial" panose="020B0604020202020204" pitchFamily="34" charset="0"/>
                <a:cs typeface="Arial" panose="020B0604020202020204" pitchFamily="34" charset="0"/>
              </a:rPr>
              <a:t>”god nok”.</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Oplæring og instruktion skal kunne dokumenteres.</a:t>
            </a:r>
          </a:p>
          <a:p>
            <a:pPr>
              <a:defRPr/>
            </a:pPr>
            <a:endParaRPr lang="da-DK"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a-DK" dirty="0">
                <a:latin typeface="Arial" panose="020B0604020202020204" pitchFamily="34" charset="0"/>
                <a:cs typeface="Arial" panose="020B0604020202020204" pitchFamily="34" charset="0"/>
              </a:rPr>
              <a:t>Skriftlige instruktioner, der f.eks. er underskrevet af den ansatte, udgør ikke alene dokumentation for, at den ansatte har modtaget tilstrækkelig instruktion eller har forstået den!!</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lvl="0">
              <a:defRPr/>
            </a:pPr>
            <a:endParaRPr lang="da-DK"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1BA27689-0902-4A9B-9582-2135B0D698CB}"/>
              </a:ext>
            </a:extLst>
          </p:cNvPr>
          <p:cNvSpPr/>
          <p:nvPr/>
        </p:nvSpPr>
        <p:spPr>
          <a:xfrm rot="20621857">
            <a:off x="461564" y="4227532"/>
            <a:ext cx="5256584" cy="13681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t>Arbejdsmiljøorganisationen (Læs: AMG eller MED-udvalget) skal opstille principper for effektiv oplæring/instruktion samt tilsyn med at denne foregår.</a:t>
            </a:r>
          </a:p>
        </p:txBody>
      </p:sp>
    </p:spTree>
    <p:extLst>
      <p:ext uri="{BB962C8B-B14F-4D97-AF65-F5344CB8AC3E}">
        <p14:creationId xmlns:p14="http://schemas.microsoft.com/office/powerpoint/2010/main" val="20402251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a:extLst>
              <a:ext uri="{FF2B5EF4-FFF2-40B4-BE49-F238E27FC236}">
                <a16:creationId xmlns:a16="http://schemas.microsoft.com/office/drawing/2014/main" id="{9F09F24A-8EED-4F16-9C29-37B2D9FCB6B8}"/>
              </a:ext>
            </a:extLst>
          </p:cNvPr>
          <p:cNvSpPr txBox="1">
            <a:spLocks/>
          </p:cNvSpPr>
          <p:nvPr/>
        </p:nvSpPr>
        <p:spPr>
          <a:xfrm>
            <a:off x="707570" y="58756"/>
            <a:ext cx="10193859" cy="877710"/>
          </a:xfrm>
          <a:prstGeom prst="rect">
            <a:avLst/>
          </a:prstGeom>
        </p:spPr>
        <p:txBody>
          <a:bodyPr vert="horz" lIns="180000" tIns="72000" rIns="72000" bIns="72000" rtlCol="0" anchor="b" anchorCtr="0">
            <a:no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algn="ctr"/>
            <a:r>
              <a:rPr lang="da-DK" sz="2800" dirty="0">
                <a:solidFill>
                  <a:schemeClr val="accent5">
                    <a:lumMod val="75000"/>
                  </a:schemeClr>
                </a:solidFill>
              </a:rPr>
              <a:t>Forebyggelse </a:t>
            </a:r>
            <a:r>
              <a:rPr lang="da-DK" sz="2800" dirty="0"/>
              <a:t>– derfor Kemisk risikovurdering</a:t>
            </a:r>
          </a:p>
          <a:p>
            <a:pPr algn="ctr"/>
            <a:r>
              <a:rPr lang="da-DK" sz="2800" dirty="0"/>
              <a:t>3. Fase Instruktionens 5 punkter</a:t>
            </a:r>
          </a:p>
        </p:txBody>
      </p:sp>
      <p:graphicFrame>
        <p:nvGraphicFramePr>
          <p:cNvPr id="4" name="Pladsholder til indhold 3">
            <a:extLst>
              <a:ext uri="{FF2B5EF4-FFF2-40B4-BE49-F238E27FC236}">
                <a16:creationId xmlns:a16="http://schemas.microsoft.com/office/drawing/2014/main" id="{6463EF5F-EA03-440A-AB23-DA9E516BBBB1}"/>
              </a:ext>
            </a:extLst>
          </p:cNvPr>
          <p:cNvGraphicFramePr>
            <a:graphicFrameLocks noGrp="1"/>
          </p:cNvGraphicFramePr>
          <p:nvPr>
            <p:ph idx="1"/>
          </p:nvPr>
        </p:nvGraphicFramePr>
        <p:xfrm>
          <a:off x="707570" y="719200"/>
          <a:ext cx="4359728" cy="331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78BEC3AD-AD83-45F7-B674-C2390666B19F}"/>
              </a:ext>
            </a:extLst>
          </p:cNvPr>
          <p:cNvSpPr/>
          <p:nvPr/>
        </p:nvSpPr>
        <p:spPr>
          <a:xfrm>
            <a:off x="5519060" y="936466"/>
            <a:ext cx="6096000" cy="4247317"/>
          </a:xfrm>
          <a:prstGeom prst="rect">
            <a:avLst/>
          </a:prstGeom>
        </p:spPr>
        <p:txBody>
          <a:bodyPr>
            <a:spAutoFit/>
          </a:bodyPr>
          <a:lstStyle/>
          <a:p>
            <a:pPr lvl="0">
              <a:defRPr/>
            </a:pPr>
            <a:r>
              <a:rPr lang="da-DK" b="1" dirty="0">
                <a:latin typeface="Arial" panose="020B0604020202020204" pitchFamily="34" charset="0"/>
                <a:cs typeface="Arial" panose="020B0604020202020204" pitchFamily="34" charset="0"/>
              </a:rPr>
              <a:t>Oplæringen / instruktionen skal mindst omfatte følgende:</a:t>
            </a:r>
            <a:br>
              <a:rPr lang="da-DK" b="1" dirty="0">
                <a:latin typeface="Arial" panose="020B0604020202020204" pitchFamily="34" charset="0"/>
                <a:cs typeface="Arial" panose="020B0604020202020204" pitchFamily="34" charset="0"/>
              </a:rPr>
            </a:br>
            <a:endParaRPr lang="da-DK" b="1" dirty="0">
              <a:latin typeface="Arial" panose="020B0604020202020204" pitchFamily="34" charset="0"/>
              <a:cs typeface="Arial" panose="020B0604020202020204" pitchFamily="34" charset="0"/>
            </a:endParaRPr>
          </a:p>
          <a:p>
            <a:pPr marL="342900" lvl="0" indent="-342900">
              <a:buFont typeface="+mj-lt"/>
              <a:buAutoNum type="arabicPeriod"/>
              <a:defRPr/>
            </a:pPr>
            <a:r>
              <a:rPr lang="da-DK" dirty="0">
                <a:latin typeface="Arial" panose="020B0604020202020204" pitchFamily="34" charset="0"/>
                <a:cs typeface="Arial" panose="020B0604020202020204" pitchFamily="34" charset="0"/>
              </a:rPr>
              <a:t>Gennemgang af de kemiske stoffer, materialer og arbejdsprocesser der findes på arbejdspladsen!</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mj-lt"/>
              <a:buAutoNum type="arabicPeriod"/>
              <a:defRPr/>
            </a:pPr>
            <a:r>
              <a:rPr lang="da-DK" dirty="0">
                <a:latin typeface="Arial" panose="020B0604020202020204" pitchFamily="34" charset="0"/>
                <a:cs typeface="Arial" panose="020B0604020202020204" pitchFamily="34" charset="0"/>
              </a:rPr>
              <a:t>Håndtering af stofferne</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mj-lt"/>
              <a:buAutoNum type="arabicPeriod"/>
              <a:defRPr/>
            </a:pPr>
            <a:r>
              <a:rPr lang="da-DK" dirty="0">
                <a:latin typeface="Arial" panose="020B0604020202020204" pitchFamily="34" charset="0"/>
                <a:cs typeface="Arial" panose="020B0604020202020204" pitchFamily="34" charset="0"/>
              </a:rPr>
              <a:t>Sikkerhedsforanstaltninger, herunder også personlige værnemidler.</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marL="342900" lvl="0" indent="-342900">
              <a:buFont typeface="+mj-lt"/>
              <a:buAutoNum type="arabicPeriod"/>
              <a:defRPr/>
            </a:pPr>
            <a:r>
              <a:rPr lang="da-DK" dirty="0">
                <a:latin typeface="Arial" panose="020B0604020202020204" pitchFamily="34" charset="0"/>
                <a:cs typeface="Arial" panose="020B0604020202020204" pitchFamily="34" charset="0"/>
              </a:rPr>
              <a:t>Sikkerhedsforanstaltninger ved uheld, brand, spild o.l.</a:t>
            </a:r>
          </a:p>
          <a:p>
            <a:pPr marL="342900" lvl="0" indent="-342900">
              <a:buFont typeface="+mj-lt"/>
              <a:buAutoNum type="arabicPeriod"/>
              <a:defRPr/>
            </a:pPr>
            <a:endParaRPr lang="da-DK" dirty="0">
              <a:latin typeface="Arial" panose="020B0604020202020204" pitchFamily="34" charset="0"/>
              <a:cs typeface="Arial" panose="020B0604020202020204" pitchFamily="34" charset="0"/>
            </a:endParaRPr>
          </a:p>
          <a:p>
            <a:pPr marL="342900" lvl="0" indent="-342900">
              <a:buFont typeface="+mj-lt"/>
              <a:buAutoNum type="arabicPeriod"/>
              <a:defRPr/>
            </a:pPr>
            <a:r>
              <a:rPr lang="da-DK" dirty="0">
                <a:latin typeface="Arial" panose="020B0604020202020204" pitchFamily="34" charset="0"/>
                <a:cs typeface="Arial" panose="020B0604020202020204" pitchFamily="34" charset="0"/>
              </a:rPr>
              <a:t>Bortskaffelse af stoffer og materialer samt affald og brugte værnemidler.</a:t>
            </a:r>
          </a:p>
        </p:txBody>
      </p:sp>
      <p:sp>
        <p:nvSpPr>
          <p:cNvPr id="7" name="Rektangel 6">
            <a:extLst>
              <a:ext uri="{FF2B5EF4-FFF2-40B4-BE49-F238E27FC236}">
                <a16:creationId xmlns:a16="http://schemas.microsoft.com/office/drawing/2014/main" id="{1BA27689-0902-4A9B-9582-2135B0D698CB}"/>
              </a:ext>
            </a:extLst>
          </p:cNvPr>
          <p:cNvSpPr/>
          <p:nvPr/>
        </p:nvSpPr>
        <p:spPr>
          <a:xfrm rot="20621857">
            <a:off x="259142" y="4139275"/>
            <a:ext cx="5256584" cy="136815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t>OBS detaljerede krav ses i At-Vejledningen s. 22-25</a:t>
            </a:r>
          </a:p>
        </p:txBody>
      </p:sp>
    </p:spTree>
    <p:extLst>
      <p:ext uri="{BB962C8B-B14F-4D97-AF65-F5344CB8AC3E}">
        <p14:creationId xmlns:p14="http://schemas.microsoft.com/office/powerpoint/2010/main" val="290361988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Jammerbugt 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Jammerbugt teks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misk Risikovurdering.potx  -  Sidst gemt af brugeren" id="{A18140F2-EAAF-4CA8-A665-2A6464503600}" vid="{18FD8155-A278-48CC-9B32-07AEE4FDE5E0}"/>
    </a:ext>
  </a:extLst>
</a:theme>
</file>

<file path=ppt/theme/theme2.xml><?xml version="1.0" encoding="utf-8"?>
<a:theme xmlns:a="http://schemas.openxmlformats.org/drawingml/2006/main" name="Office-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Brugerdefineret 1">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314A5C"/>
      </a:hlink>
      <a:folHlink>
        <a:srgbClr val="61666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Kemisk Risikovurdering</Template>
  <TotalTime>51</TotalTime>
  <Words>1130</Words>
  <Application>Microsoft Office PowerPoint</Application>
  <PresentationFormat>Widescreen</PresentationFormat>
  <Paragraphs>131</Paragraphs>
  <Slides>13</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Calibri</vt:lpstr>
      <vt:lpstr>Wingdings</vt:lpstr>
      <vt:lpstr>Arial</vt:lpstr>
      <vt:lpstr>Jammerbugt tema</vt:lpstr>
      <vt:lpstr>Kemisk risikovurdering</vt:lpstr>
      <vt:lpstr>Nye regler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OBS</vt:lpstr>
      <vt:lpstr>Arbejdstilsynet</vt:lpstr>
      <vt:lpstr>Arbejdstilsynet</vt:lpstr>
    </vt:vector>
  </TitlesOfParts>
  <Company>Jammerbugt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Kemisk risikovurdering</dc:title>
  <dc:creator>Charlotte Justesen Bork</dc:creator>
  <cp:lastModifiedBy>Charlotte Justesen Bork</cp:lastModifiedBy>
  <cp:revision>7</cp:revision>
  <cp:lastPrinted>2019-11-06T10:23:45Z</cp:lastPrinted>
  <dcterms:created xsi:type="dcterms:W3CDTF">2020-06-17T06:50:18Z</dcterms:created>
  <dcterms:modified xsi:type="dcterms:W3CDTF">2021-09-13T12:44:04Z</dcterms:modified>
</cp:coreProperties>
</file>