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sldIdLst>
    <p:sldId id="269" r:id="rId5"/>
    <p:sldId id="265" r:id="rId6"/>
    <p:sldId id="286" r:id="rId7"/>
    <p:sldId id="256" r:id="rId8"/>
    <p:sldId id="257" r:id="rId9"/>
    <p:sldId id="258" r:id="rId10"/>
    <p:sldId id="259" r:id="rId11"/>
    <p:sldId id="260" r:id="rId12"/>
    <p:sldId id="267" r:id="rId13"/>
    <p:sldId id="270" r:id="rId14"/>
    <p:sldId id="261" r:id="rId15"/>
    <p:sldId id="272" r:id="rId16"/>
    <p:sldId id="273" r:id="rId17"/>
    <p:sldId id="266" r:id="rId18"/>
    <p:sldId id="290" r:id="rId19"/>
    <p:sldId id="274" r:id="rId20"/>
    <p:sldId id="287" r:id="rId21"/>
    <p:sldId id="288" r:id="rId22"/>
    <p:sldId id="275" r:id="rId23"/>
    <p:sldId id="276" r:id="rId24"/>
    <p:sldId id="277" r:id="rId25"/>
    <p:sldId id="278" r:id="rId26"/>
    <p:sldId id="279" r:id="rId27"/>
    <p:sldId id="280" r:id="rId28"/>
    <p:sldId id="282" r:id="rId29"/>
    <p:sldId id="281" r:id="rId30"/>
    <p:sldId id="262" r:id="rId31"/>
    <p:sldId id="289" r:id="rId32"/>
    <p:sldId id="284" r:id="rId33"/>
    <p:sldId id="283" r:id="rId34"/>
    <p:sldId id="264" r:id="rId35"/>
    <p:sldId id="268" r:id="rId36"/>
  </p:sldIdLst>
  <p:sldSz cx="12192000" cy="6858000"/>
  <p:notesSz cx="6858000" cy="91440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571BB5-524D-49B7-BD86-20E946A77005}" v="43" dt="2023-09-21T10:22:12.4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FE013E-5AE2-4198-BEEF-B0FA14EA520D}" type="doc">
      <dgm:prSet loTypeId="urn:microsoft.com/office/officeart/2005/8/layout/hList1" loCatId="list" qsTypeId="urn:microsoft.com/office/officeart/2005/8/quickstyle/simple1" qsCatId="simple" csTypeId="urn:microsoft.com/office/officeart/2005/8/colors/colorful5" csCatId="colorful" phldr="1"/>
      <dgm:spPr/>
    </dgm:pt>
    <dgm:pt modelId="{319ED1F2-7D52-4E96-BB3B-67B4B841A86F}">
      <dgm:prSet phldrT="[Tekst]"/>
      <dgm:spPr>
        <a:solidFill>
          <a:schemeClr val="accent2"/>
        </a:solidFill>
      </dgm:spPr>
      <dgm:t>
        <a:bodyPr bIns="43200"/>
        <a:lstStyle/>
        <a:p>
          <a:r>
            <a:rPr lang="da-DK"/>
            <a:t>2</a:t>
          </a:r>
        </a:p>
      </dgm:t>
    </dgm:pt>
    <dgm:pt modelId="{42661942-774E-46C9-A684-018A2457ED3D}" type="parTrans" cxnId="{8E41B19E-DA2A-4982-A313-8D21526497C2}">
      <dgm:prSet/>
      <dgm:spPr/>
      <dgm:t>
        <a:bodyPr/>
        <a:lstStyle/>
        <a:p>
          <a:endParaRPr lang="da-DK"/>
        </a:p>
      </dgm:t>
    </dgm:pt>
    <dgm:pt modelId="{ADBB2095-77BF-4640-AA17-5A8620A18D01}" type="sibTrans" cxnId="{8E41B19E-DA2A-4982-A313-8D21526497C2}">
      <dgm:prSet/>
      <dgm:spPr/>
      <dgm:t>
        <a:bodyPr/>
        <a:lstStyle/>
        <a:p>
          <a:endParaRPr lang="da-DK"/>
        </a:p>
      </dgm:t>
    </dgm:pt>
    <dgm:pt modelId="{8A37FA78-8AC4-433C-AD8B-0B4228624C60}">
      <dgm:prSet phldrT="[Tekst]"/>
      <dgm:spPr>
        <a:solidFill>
          <a:schemeClr val="accent2"/>
        </a:solidFill>
      </dgm:spPr>
      <dgm:t>
        <a:bodyPr/>
        <a:lstStyle/>
        <a:p>
          <a:r>
            <a:rPr lang="da-DK"/>
            <a:t>3</a:t>
          </a:r>
        </a:p>
      </dgm:t>
    </dgm:pt>
    <dgm:pt modelId="{2A7C8593-379E-4ACE-8C4E-EF9BF5CF620B}" type="parTrans" cxnId="{196C132E-3966-4B3C-BC5D-F5A80A305A1C}">
      <dgm:prSet/>
      <dgm:spPr/>
      <dgm:t>
        <a:bodyPr/>
        <a:lstStyle/>
        <a:p>
          <a:endParaRPr lang="da-DK"/>
        </a:p>
      </dgm:t>
    </dgm:pt>
    <dgm:pt modelId="{9DABFC7D-FB6B-457D-98AB-977CC4F9ED65}" type="sibTrans" cxnId="{196C132E-3966-4B3C-BC5D-F5A80A305A1C}">
      <dgm:prSet/>
      <dgm:spPr/>
      <dgm:t>
        <a:bodyPr/>
        <a:lstStyle/>
        <a:p>
          <a:endParaRPr lang="da-DK"/>
        </a:p>
      </dgm:t>
    </dgm:pt>
    <dgm:pt modelId="{3FD8A4F0-48F8-4988-8AEC-0E3E79BAFA2E}">
      <dgm:prSet phldrT="[Tekst]"/>
      <dgm:spPr>
        <a:solidFill>
          <a:schemeClr val="accent2"/>
        </a:solidFill>
        <a:ln>
          <a:solidFill>
            <a:schemeClr val="accent2"/>
          </a:solidFill>
        </a:ln>
      </dgm:spPr>
      <dgm:t>
        <a:bodyPr/>
        <a:lstStyle/>
        <a:p>
          <a:r>
            <a:rPr lang="da-DK"/>
            <a:t>1</a:t>
          </a:r>
        </a:p>
      </dgm:t>
    </dgm:pt>
    <dgm:pt modelId="{867AC0D1-A7EB-4897-81A5-D4398B1D7448}" type="sibTrans" cxnId="{6B47DFA8-4346-4A08-8C6C-3AF309201CA1}">
      <dgm:prSet/>
      <dgm:spPr/>
      <dgm:t>
        <a:bodyPr/>
        <a:lstStyle/>
        <a:p>
          <a:endParaRPr lang="da-DK"/>
        </a:p>
      </dgm:t>
    </dgm:pt>
    <dgm:pt modelId="{F054ECB9-E8DB-4787-ADCD-6EB5D877EAB1}" type="parTrans" cxnId="{6B47DFA8-4346-4A08-8C6C-3AF309201CA1}">
      <dgm:prSet/>
      <dgm:spPr/>
      <dgm:t>
        <a:bodyPr/>
        <a:lstStyle/>
        <a:p>
          <a:endParaRPr lang="da-DK"/>
        </a:p>
      </dgm:t>
    </dgm:pt>
    <dgm:pt modelId="{B7504FC3-E7A6-4143-AC41-323D6FBBCCBA}">
      <dgm:prSet phldrT="[Tekst]"/>
      <dgm:spPr>
        <a:solidFill>
          <a:schemeClr val="accent2"/>
        </a:solidFill>
      </dgm:spPr>
      <dgm:t>
        <a:bodyPr/>
        <a:lstStyle/>
        <a:p>
          <a:r>
            <a:rPr lang="da-DK"/>
            <a:t>4</a:t>
          </a:r>
        </a:p>
      </dgm:t>
    </dgm:pt>
    <dgm:pt modelId="{2B168125-7FE9-4BD6-8A87-BB78D04CC529}" type="sibTrans" cxnId="{E368FF75-EF31-4BB7-BE25-EECC9E410FD3}">
      <dgm:prSet/>
      <dgm:spPr/>
      <dgm:t>
        <a:bodyPr/>
        <a:lstStyle/>
        <a:p>
          <a:endParaRPr lang="da-DK"/>
        </a:p>
      </dgm:t>
    </dgm:pt>
    <dgm:pt modelId="{078ECD41-6032-4BF5-875E-331EDA80D0B1}" type="parTrans" cxnId="{E368FF75-EF31-4BB7-BE25-EECC9E410FD3}">
      <dgm:prSet/>
      <dgm:spPr/>
      <dgm:t>
        <a:bodyPr/>
        <a:lstStyle/>
        <a:p>
          <a:endParaRPr lang="da-DK"/>
        </a:p>
      </dgm:t>
    </dgm:pt>
    <dgm:pt modelId="{28C8D1D6-20C0-415C-B6CE-535FCBD532E9}">
      <dgm:prSet phldrT="[Tekst]"/>
      <dgm:spPr>
        <a:solidFill>
          <a:schemeClr val="accent2">
            <a:lumMod val="20000"/>
            <a:lumOff val="80000"/>
            <a:alpha val="90000"/>
          </a:schemeClr>
        </a:solidFill>
      </dgm:spPr>
      <dgm:t>
        <a:bodyPr/>
        <a:lstStyle/>
        <a:p>
          <a:r>
            <a:rPr lang="da-DK"/>
            <a:t>I tager udgangspunkt i Bilag 1 og vælger i bunden, fanebladet for egen forvaltning. </a:t>
          </a:r>
        </a:p>
      </dgm:t>
    </dgm:pt>
    <dgm:pt modelId="{0EA8DABF-543F-444B-8599-9991DED8AAC7}" type="parTrans" cxnId="{3DA281A2-7BAA-4008-B98F-ADEF0821D78F}">
      <dgm:prSet/>
      <dgm:spPr/>
      <dgm:t>
        <a:bodyPr/>
        <a:lstStyle/>
        <a:p>
          <a:endParaRPr lang="da-DK"/>
        </a:p>
      </dgm:t>
    </dgm:pt>
    <dgm:pt modelId="{9BDF5B9A-0BA4-470E-A760-0B592FECBCCC}" type="sibTrans" cxnId="{3DA281A2-7BAA-4008-B98F-ADEF0821D78F}">
      <dgm:prSet/>
      <dgm:spPr/>
      <dgm:t>
        <a:bodyPr/>
        <a:lstStyle/>
        <a:p>
          <a:endParaRPr lang="da-DK"/>
        </a:p>
      </dgm:t>
    </dgm:pt>
    <dgm:pt modelId="{E5759DA5-5710-41AA-B3C6-5B897E9EA3E8}">
      <dgm:prSet phldrT="[Tekst]"/>
      <dgm:spPr>
        <a:solidFill>
          <a:schemeClr val="accent2">
            <a:lumMod val="20000"/>
            <a:lumOff val="80000"/>
            <a:alpha val="90000"/>
          </a:schemeClr>
        </a:solidFill>
      </dgm:spPr>
      <dgm:t>
        <a:bodyPr/>
        <a:lstStyle/>
        <a:p>
          <a:r>
            <a:rPr lang="da-DK"/>
            <a:t>Det skal sikres, at de tilbageværende grundskabeloner og skabeloner opfylder lovkravet om webtilgængelighed.</a:t>
          </a:r>
        </a:p>
      </dgm:t>
    </dgm:pt>
    <dgm:pt modelId="{08C20545-3C24-493E-BF6E-DF571D08151C}" type="parTrans" cxnId="{2751B72D-5A04-4D4F-9D2C-E66ECBF496C0}">
      <dgm:prSet/>
      <dgm:spPr/>
      <dgm:t>
        <a:bodyPr/>
        <a:lstStyle/>
        <a:p>
          <a:endParaRPr lang="da-DK"/>
        </a:p>
      </dgm:t>
    </dgm:pt>
    <dgm:pt modelId="{F89E1FAB-503A-436F-85AE-AA62D87866F8}" type="sibTrans" cxnId="{2751B72D-5A04-4D4F-9D2C-E66ECBF496C0}">
      <dgm:prSet/>
      <dgm:spPr/>
      <dgm:t>
        <a:bodyPr/>
        <a:lstStyle/>
        <a:p>
          <a:endParaRPr lang="da-DK"/>
        </a:p>
      </dgm:t>
    </dgm:pt>
    <dgm:pt modelId="{80AA6432-7A58-4BFD-A080-F4896E33FABF}">
      <dgm:prSet phldrT="[Tekst]"/>
      <dgm:spPr>
        <a:solidFill>
          <a:schemeClr val="accent2">
            <a:lumMod val="20000"/>
            <a:lumOff val="80000"/>
            <a:alpha val="90000"/>
          </a:schemeClr>
        </a:solidFill>
      </dgm:spPr>
      <dgm:t>
        <a:bodyPr/>
        <a:lstStyle/>
        <a:p>
          <a:r>
            <a:rPr lang="da-DK"/>
            <a:t>DEADLINE: På trods af lovens ikrafttræden d. 1. juli, forventes alle SBSYS-skabeloner at være gjort webtilgængelige inden d. 01.10.23. </a:t>
          </a:r>
        </a:p>
      </dgm:t>
    </dgm:pt>
    <dgm:pt modelId="{784A3B40-C0BF-49A9-B261-111967E17926}" type="parTrans" cxnId="{8EDE0468-1BBF-417E-9E03-9A71AFA0FCD6}">
      <dgm:prSet/>
      <dgm:spPr/>
      <dgm:t>
        <a:bodyPr/>
        <a:lstStyle/>
        <a:p>
          <a:endParaRPr lang="da-DK"/>
        </a:p>
      </dgm:t>
    </dgm:pt>
    <dgm:pt modelId="{417AF66F-0089-42B4-962D-98EB033AD7E8}" type="sibTrans" cxnId="{8EDE0468-1BBF-417E-9E03-9A71AFA0FCD6}">
      <dgm:prSet/>
      <dgm:spPr/>
      <dgm:t>
        <a:bodyPr/>
        <a:lstStyle/>
        <a:p>
          <a:endParaRPr lang="da-DK"/>
        </a:p>
      </dgm:t>
    </dgm:pt>
    <dgm:pt modelId="{101A3726-22FE-4DE4-B9D5-96DA594252A9}">
      <dgm:prSet phldrT="[Tekst]"/>
      <dgm:spPr>
        <a:solidFill>
          <a:schemeClr val="accent2">
            <a:lumMod val="20000"/>
            <a:lumOff val="80000"/>
            <a:alpha val="90000"/>
          </a:schemeClr>
        </a:solidFill>
      </dgm:spPr>
      <dgm:t>
        <a:bodyPr/>
        <a:lstStyle/>
        <a:p>
          <a:r>
            <a:rPr lang="da-DK"/>
            <a:t>Sorteringen er lavet på kolonne "G" ("</a:t>
          </a:r>
          <a:r>
            <a:rPr lang="da-DK" err="1"/>
            <a:t>Skabelon_Sidst_Brugt</a:t>
          </a:r>
          <a:r>
            <a:rPr lang="da-DK"/>
            <a:t>") ift. dato. </a:t>
          </a:r>
        </a:p>
      </dgm:t>
    </dgm:pt>
    <dgm:pt modelId="{C10AD681-4213-4CDF-9593-90F688188F15}" type="parTrans" cxnId="{566BA93B-3882-4451-8AEC-D069EF40574C}">
      <dgm:prSet/>
      <dgm:spPr/>
      <dgm:t>
        <a:bodyPr/>
        <a:lstStyle/>
        <a:p>
          <a:endParaRPr lang="da-DK"/>
        </a:p>
      </dgm:t>
    </dgm:pt>
    <dgm:pt modelId="{DA9BFD9E-5F4D-4894-964B-1FE7AA0425DF}" type="sibTrans" cxnId="{566BA93B-3882-4451-8AEC-D069EF40574C}">
      <dgm:prSet/>
      <dgm:spPr/>
      <dgm:t>
        <a:bodyPr/>
        <a:lstStyle/>
        <a:p>
          <a:endParaRPr lang="da-DK"/>
        </a:p>
      </dgm:t>
    </dgm:pt>
    <dgm:pt modelId="{5AABEDA8-F9A1-4B04-BD4D-EA642D5EEF91}">
      <dgm:prSet phldrT="[Tekst]"/>
      <dgm:spPr>
        <a:solidFill>
          <a:schemeClr val="accent2">
            <a:lumMod val="20000"/>
            <a:lumOff val="80000"/>
            <a:alpha val="90000"/>
          </a:schemeClr>
        </a:solidFill>
      </dgm:spPr>
      <dgm:t>
        <a:bodyPr/>
        <a:lstStyle/>
        <a:p>
          <a:r>
            <a:rPr lang="da-DK"/>
            <a:t>Gennemgå dernæst de enkelte skabeloner i kolonne "A" ("SkabelonNavn").</a:t>
          </a:r>
        </a:p>
      </dgm:t>
    </dgm:pt>
    <dgm:pt modelId="{2DF453DD-2028-4319-80A7-7711B684D6A3}" type="parTrans" cxnId="{01C800F8-B785-4E22-8333-61E519516E1C}">
      <dgm:prSet/>
      <dgm:spPr/>
      <dgm:t>
        <a:bodyPr/>
        <a:lstStyle/>
        <a:p>
          <a:endParaRPr lang="da-DK"/>
        </a:p>
      </dgm:t>
    </dgm:pt>
    <dgm:pt modelId="{CC1FBBF8-A5A3-4F16-8E15-EA6DAF79DD7D}" type="sibTrans" cxnId="{01C800F8-B785-4E22-8333-61E519516E1C}">
      <dgm:prSet/>
      <dgm:spPr/>
      <dgm:t>
        <a:bodyPr/>
        <a:lstStyle/>
        <a:p>
          <a:endParaRPr lang="da-DK"/>
        </a:p>
      </dgm:t>
    </dgm:pt>
    <dgm:pt modelId="{2B77CEBB-A528-4727-BBE7-7D15152AC530}">
      <dgm:prSet phldrT="[Tekst]"/>
      <dgm:spPr>
        <a:solidFill>
          <a:schemeClr val="accent2">
            <a:lumMod val="20000"/>
            <a:lumOff val="80000"/>
            <a:alpha val="90000"/>
          </a:schemeClr>
        </a:solidFill>
      </dgm:spPr>
      <dgm:t>
        <a:bodyPr/>
        <a:lstStyle/>
        <a:p>
          <a:r>
            <a:rPr lang="da-DK"/>
            <a:t>Start med at gennemgå kolonne "C" ("GrundSkabeloner") og slet de der ikke anvendes længere. </a:t>
          </a:r>
        </a:p>
      </dgm:t>
    </dgm:pt>
    <dgm:pt modelId="{E64EEA80-F408-477D-8856-BC4F0FA2BB27}" type="parTrans" cxnId="{776ECC9C-C2AD-4F68-B735-1D929530DE45}">
      <dgm:prSet/>
      <dgm:spPr/>
      <dgm:t>
        <a:bodyPr/>
        <a:lstStyle/>
        <a:p>
          <a:endParaRPr lang="da-DK"/>
        </a:p>
      </dgm:t>
    </dgm:pt>
    <dgm:pt modelId="{E4B1301F-060C-403C-9109-9DE0ED891D67}" type="sibTrans" cxnId="{776ECC9C-C2AD-4F68-B735-1D929530DE45}">
      <dgm:prSet/>
      <dgm:spPr/>
      <dgm:t>
        <a:bodyPr/>
        <a:lstStyle/>
        <a:p>
          <a:endParaRPr lang="da-DK"/>
        </a:p>
      </dgm:t>
    </dgm:pt>
    <dgm:pt modelId="{C850B588-F410-4E34-96D4-9244EB146FE6}">
      <dgm:prSet phldrT="[Tekst]"/>
      <dgm:spPr>
        <a:solidFill>
          <a:schemeClr val="accent2">
            <a:lumMod val="20000"/>
            <a:lumOff val="80000"/>
            <a:alpha val="90000"/>
          </a:schemeClr>
        </a:solidFill>
      </dgm:spPr>
      <dgm:t>
        <a:bodyPr/>
        <a:lstStyle/>
        <a:p>
          <a:r>
            <a:rPr lang="da-DK"/>
            <a:t>It-afdelingen koordinerer processen i forhold til skabelonerne i CS.</a:t>
          </a:r>
        </a:p>
      </dgm:t>
    </dgm:pt>
    <dgm:pt modelId="{1F78EC96-CA3D-4D8B-B392-CEE848E690B7}" type="parTrans" cxnId="{D90C1143-9FC5-45AE-866C-CEDCF45AB7D2}">
      <dgm:prSet/>
      <dgm:spPr/>
      <dgm:t>
        <a:bodyPr/>
        <a:lstStyle/>
        <a:p>
          <a:endParaRPr lang="da-DK"/>
        </a:p>
      </dgm:t>
    </dgm:pt>
    <dgm:pt modelId="{FE6990B4-24E7-4D1C-A9DD-F57CFD95969B}" type="sibTrans" cxnId="{D90C1143-9FC5-45AE-866C-CEDCF45AB7D2}">
      <dgm:prSet/>
      <dgm:spPr/>
      <dgm:t>
        <a:bodyPr/>
        <a:lstStyle/>
        <a:p>
          <a:endParaRPr lang="da-DK"/>
        </a:p>
      </dgm:t>
    </dgm:pt>
    <dgm:pt modelId="{09E4A0BD-193F-415B-85B6-8342F04CE0EA}">
      <dgm:prSet phldrT="[Tekst]"/>
      <dgm:spPr>
        <a:solidFill>
          <a:schemeClr val="accent2">
            <a:lumMod val="20000"/>
            <a:lumOff val="80000"/>
            <a:alpha val="90000"/>
          </a:schemeClr>
        </a:solidFill>
      </dgm:spPr>
      <dgm:t>
        <a:bodyPr/>
        <a:lstStyle/>
        <a:p>
          <a:r>
            <a:rPr lang="da-DK"/>
            <a:t>Husk undervejs i processen, at såfremt nogle medarbejdere i forvaltningerne anvender breve som hentes fra fildrev, skal disse journaliseres i SBSYS og gøres webtilgængelige.</a:t>
          </a:r>
        </a:p>
      </dgm:t>
    </dgm:pt>
    <dgm:pt modelId="{84E41A34-3AC1-4557-B2CB-F981C52CDEC4}" type="parTrans" cxnId="{9987EA38-08D1-4BCB-899F-1C07CCEECC1F}">
      <dgm:prSet/>
      <dgm:spPr/>
      <dgm:t>
        <a:bodyPr/>
        <a:lstStyle/>
        <a:p>
          <a:endParaRPr lang="da-DK"/>
        </a:p>
      </dgm:t>
    </dgm:pt>
    <dgm:pt modelId="{2FE91FAF-8DBD-43A0-81BE-97CF07A06036}" type="sibTrans" cxnId="{9987EA38-08D1-4BCB-899F-1C07CCEECC1F}">
      <dgm:prSet/>
      <dgm:spPr/>
      <dgm:t>
        <a:bodyPr/>
        <a:lstStyle/>
        <a:p>
          <a:endParaRPr lang="da-DK"/>
        </a:p>
      </dgm:t>
    </dgm:pt>
    <dgm:pt modelId="{127AD26E-EA62-425A-B7C1-BDB34C88477D}">
      <dgm:prSet/>
      <dgm:spPr>
        <a:solidFill>
          <a:schemeClr val="accent2">
            <a:lumMod val="20000"/>
            <a:lumOff val="80000"/>
            <a:alpha val="90000"/>
          </a:schemeClr>
        </a:solidFill>
      </dgm:spPr>
      <dgm:t>
        <a:bodyPr/>
        <a:lstStyle/>
        <a:p>
          <a:r>
            <a:rPr lang="da-DK"/>
            <a:t>Her anvendes værktøjet "Assist Pro."</a:t>
          </a:r>
        </a:p>
      </dgm:t>
    </dgm:pt>
    <dgm:pt modelId="{B74852A5-833E-4E71-9109-74458B6869DE}" type="parTrans" cxnId="{657FBEB7-0FF4-4FAF-B373-63AC0635296F}">
      <dgm:prSet/>
      <dgm:spPr/>
      <dgm:t>
        <a:bodyPr/>
        <a:lstStyle/>
        <a:p>
          <a:endParaRPr lang="da-DK"/>
        </a:p>
      </dgm:t>
    </dgm:pt>
    <dgm:pt modelId="{E783B6CC-CB3A-4F3B-8F81-65712CC176AC}" type="sibTrans" cxnId="{657FBEB7-0FF4-4FAF-B373-63AC0635296F}">
      <dgm:prSet/>
      <dgm:spPr/>
      <dgm:t>
        <a:bodyPr/>
        <a:lstStyle/>
        <a:p>
          <a:endParaRPr lang="da-DK"/>
        </a:p>
      </dgm:t>
    </dgm:pt>
    <dgm:pt modelId="{41B0AB50-593D-4793-89BA-59257F2BE1EA}" type="pres">
      <dgm:prSet presAssocID="{52FE013E-5AE2-4198-BEEF-B0FA14EA520D}" presName="Name0" presStyleCnt="0">
        <dgm:presLayoutVars>
          <dgm:dir/>
          <dgm:animLvl val="lvl"/>
          <dgm:resizeHandles val="exact"/>
        </dgm:presLayoutVars>
      </dgm:prSet>
      <dgm:spPr/>
    </dgm:pt>
    <dgm:pt modelId="{543C6090-8E05-429E-B096-B3F797A86634}" type="pres">
      <dgm:prSet presAssocID="{3FD8A4F0-48F8-4988-8AEC-0E3E79BAFA2E}" presName="composite" presStyleCnt="0"/>
      <dgm:spPr/>
    </dgm:pt>
    <dgm:pt modelId="{93697972-F0F2-437B-8714-CF1350029787}" type="pres">
      <dgm:prSet presAssocID="{3FD8A4F0-48F8-4988-8AEC-0E3E79BAFA2E}" presName="parTx" presStyleLbl="alignNode1" presStyleIdx="0" presStyleCnt="4">
        <dgm:presLayoutVars>
          <dgm:chMax val="0"/>
          <dgm:chPref val="0"/>
          <dgm:bulletEnabled val="1"/>
        </dgm:presLayoutVars>
      </dgm:prSet>
      <dgm:spPr/>
    </dgm:pt>
    <dgm:pt modelId="{4562BB92-E700-41D0-8D95-EF93FDED83EA}" type="pres">
      <dgm:prSet presAssocID="{3FD8A4F0-48F8-4988-8AEC-0E3E79BAFA2E}" presName="desTx" presStyleLbl="alignAccFollowNode1" presStyleIdx="0" presStyleCnt="4">
        <dgm:presLayoutVars>
          <dgm:bulletEnabled val="1"/>
        </dgm:presLayoutVars>
      </dgm:prSet>
      <dgm:spPr/>
    </dgm:pt>
    <dgm:pt modelId="{B0E62170-CF76-4239-840E-E1A84E6FDD3F}" type="pres">
      <dgm:prSet presAssocID="{867AC0D1-A7EB-4897-81A5-D4398B1D7448}" presName="space" presStyleCnt="0"/>
      <dgm:spPr/>
    </dgm:pt>
    <dgm:pt modelId="{424E05E1-3CBB-4CBC-B57F-3D3A193CC85E}" type="pres">
      <dgm:prSet presAssocID="{319ED1F2-7D52-4E96-BB3B-67B4B841A86F}" presName="composite" presStyleCnt="0"/>
      <dgm:spPr/>
    </dgm:pt>
    <dgm:pt modelId="{D81E2B93-1CD3-44E0-99E6-C888C7EBAE6E}" type="pres">
      <dgm:prSet presAssocID="{319ED1F2-7D52-4E96-BB3B-67B4B841A86F}" presName="parTx" presStyleLbl="alignNode1" presStyleIdx="1" presStyleCnt="4">
        <dgm:presLayoutVars>
          <dgm:chMax val="0"/>
          <dgm:chPref val="0"/>
          <dgm:bulletEnabled val="1"/>
        </dgm:presLayoutVars>
      </dgm:prSet>
      <dgm:spPr/>
    </dgm:pt>
    <dgm:pt modelId="{7A6400BD-9093-43FC-ACA8-762E22EA9299}" type="pres">
      <dgm:prSet presAssocID="{319ED1F2-7D52-4E96-BB3B-67B4B841A86F}" presName="desTx" presStyleLbl="alignAccFollowNode1" presStyleIdx="1" presStyleCnt="4">
        <dgm:presLayoutVars>
          <dgm:bulletEnabled val="1"/>
        </dgm:presLayoutVars>
      </dgm:prSet>
      <dgm:spPr/>
    </dgm:pt>
    <dgm:pt modelId="{CF425BD7-A86E-4335-B331-B502ECA95CC3}" type="pres">
      <dgm:prSet presAssocID="{ADBB2095-77BF-4640-AA17-5A8620A18D01}" presName="space" presStyleCnt="0"/>
      <dgm:spPr/>
    </dgm:pt>
    <dgm:pt modelId="{5C0D9543-6F12-4C9F-9AC8-F17E70147EA3}" type="pres">
      <dgm:prSet presAssocID="{8A37FA78-8AC4-433C-AD8B-0B4228624C60}" presName="composite" presStyleCnt="0"/>
      <dgm:spPr/>
    </dgm:pt>
    <dgm:pt modelId="{4FF6FF02-DE9D-420E-986B-8564C014849A}" type="pres">
      <dgm:prSet presAssocID="{8A37FA78-8AC4-433C-AD8B-0B4228624C60}" presName="parTx" presStyleLbl="alignNode1" presStyleIdx="2" presStyleCnt="4">
        <dgm:presLayoutVars>
          <dgm:chMax val="0"/>
          <dgm:chPref val="0"/>
          <dgm:bulletEnabled val="1"/>
        </dgm:presLayoutVars>
      </dgm:prSet>
      <dgm:spPr/>
    </dgm:pt>
    <dgm:pt modelId="{75C59527-D8BE-4DA1-B367-634F20C21C8D}" type="pres">
      <dgm:prSet presAssocID="{8A37FA78-8AC4-433C-AD8B-0B4228624C60}" presName="desTx" presStyleLbl="alignAccFollowNode1" presStyleIdx="2" presStyleCnt="4">
        <dgm:presLayoutVars>
          <dgm:bulletEnabled val="1"/>
        </dgm:presLayoutVars>
      </dgm:prSet>
      <dgm:spPr/>
    </dgm:pt>
    <dgm:pt modelId="{8015BD5F-7767-4CB6-8965-5C9A3EAB65FB}" type="pres">
      <dgm:prSet presAssocID="{9DABFC7D-FB6B-457D-98AB-977CC4F9ED65}" presName="space" presStyleCnt="0"/>
      <dgm:spPr/>
    </dgm:pt>
    <dgm:pt modelId="{5F5A6904-67AA-4FB4-9273-D4FFEFAE0709}" type="pres">
      <dgm:prSet presAssocID="{B7504FC3-E7A6-4143-AC41-323D6FBBCCBA}" presName="composite" presStyleCnt="0"/>
      <dgm:spPr/>
    </dgm:pt>
    <dgm:pt modelId="{A0974906-5B53-4252-9B78-6B5FE46B76F4}" type="pres">
      <dgm:prSet presAssocID="{B7504FC3-E7A6-4143-AC41-323D6FBBCCBA}" presName="parTx" presStyleLbl="alignNode1" presStyleIdx="3" presStyleCnt="4">
        <dgm:presLayoutVars>
          <dgm:chMax val="0"/>
          <dgm:chPref val="0"/>
          <dgm:bulletEnabled val="1"/>
        </dgm:presLayoutVars>
      </dgm:prSet>
      <dgm:spPr/>
    </dgm:pt>
    <dgm:pt modelId="{375BA949-139C-40BB-926B-B28F25CAE9A5}" type="pres">
      <dgm:prSet presAssocID="{B7504FC3-E7A6-4143-AC41-323D6FBBCCBA}" presName="desTx" presStyleLbl="alignAccFollowNode1" presStyleIdx="3" presStyleCnt="4">
        <dgm:presLayoutVars>
          <dgm:bulletEnabled val="1"/>
        </dgm:presLayoutVars>
      </dgm:prSet>
      <dgm:spPr/>
    </dgm:pt>
  </dgm:ptLst>
  <dgm:cxnLst>
    <dgm:cxn modelId="{7BC1832D-18B3-44EC-B573-4E4CE7A4ACA1}" type="presOf" srcId="{101A3726-22FE-4DE4-B9D5-96DA594252A9}" destId="{4562BB92-E700-41D0-8D95-EF93FDED83EA}" srcOrd="0" destOrd="1" presId="urn:microsoft.com/office/officeart/2005/8/layout/hList1"/>
    <dgm:cxn modelId="{2751B72D-5A04-4D4F-9D2C-E66ECBF496C0}" srcId="{8A37FA78-8AC4-433C-AD8B-0B4228624C60}" destId="{E5759DA5-5710-41AA-B3C6-5B897E9EA3E8}" srcOrd="0" destOrd="0" parTransId="{08C20545-3C24-493E-BF6E-DF571D08151C}" sibTransId="{F89E1FAB-503A-436F-85AE-AA62D87866F8}"/>
    <dgm:cxn modelId="{196C132E-3966-4B3C-BC5D-F5A80A305A1C}" srcId="{52FE013E-5AE2-4198-BEEF-B0FA14EA520D}" destId="{8A37FA78-8AC4-433C-AD8B-0B4228624C60}" srcOrd="2" destOrd="0" parTransId="{2A7C8593-379E-4ACE-8C4E-EF9BF5CF620B}" sibTransId="{9DABFC7D-FB6B-457D-98AB-977CC4F9ED65}"/>
    <dgm:cxn modelId="{94567735-E078-4A23-9A4B-67E1C7D1C104}" type="presOf" srcId="{319ED1F2-7D52-4E96-BB3B-67B4B841A86F}" destId="{D81E2B93-1CD3-44E0-99E6-C888C7EBAE6E}" srcOrd="0" destOrd="0" presId="urn:microsoft.com/office/officeart/2005/8/layout/hList1"/>
    <dgm:cxn modelId="{20D42336-E49C-4FCC-BA0E-011B2CE37DF5}" type="presOf" srcId="{2B77CEBB-A528-4727-BBE7-7D15152AC530}" destId="{4562BB92-E700-41D0-8D95-EF93FDED83EA}" srcOrd="0" destOrd="2" presId="urn:microsoft.com/office/officeart/2005/8/layout/hList1"/>
    <dgm:cxn modelId="{9987EA38-08D1-4BCB-899F-1C07CCEECC1F}" srcId="{319ED1F2-7D52-4E96-BB3B-67B4B841A86F}" destId="{09E4A0BD-193F-415B-85B6-8342F04CE0EA}" srcOrd="0" destOrd="0" parTransId="{84E41A34-3AC1-4557-B2CB-F981C52CDEC4}" sibTransId="{2FE91FAF-8DBD-43A0-81BE-97CF07A06036}"/>
    <dgm:cxn modelId="{566BA93B-3882-4451-8AEC-D069EF40574C}" srcId="{3FD8A4F0-48F8-4988-8AEC-0E3E79BAFA2E}" destId="{101A3726-22FE-4DE4-B9D5-96DA594252A9}" srcOrd="1" destOrd="0" parTransId="{C10AD681-4213-4CDF-9593-90F688188F15}" sibTransId="{DA9BFD9E-5F4D-4894-964B-1FE7AA0425DF}"/>
    <dgm:cxn modelId="{D90C1143-9FC5-45AE-866C-CEDCF45AB7D2}" srcId="{3FD8A4F0-48F8-4988-8AEC-0E3E79BAFA2E}" destId="{C850B588-F410-4E34-96D4-9244EB146FE6}" srcOrd="4" destOrd="0" parTransId="{1F78EC96-CA3D-4D8B-B392-CEE848E690B7}" sibTransId="{FE6990B4-24E7-4D1C-A9DD-F57CFD95969B}"/>
    <dgm:cxn modelId="{A9551B47-0C18-4520-B330-539D4052D1CC}" type="presOf" srcId="{80AA6432-7A58-4BFD-A080-F4896E33FABF}" destId="{375BA949-139C-40BB-926B-B28F25CAE9A5}" srcOrd="0" destOrd="0" presId="urn:microsoft.com/office/officeart/2005/8/layout/hList1"/>
    <dgm:cxn modelId="{49D6A367-474D-4BFB-BCA6-3DAF3112F3C6}" type="presOf" srcId="{09E4A0BD-193F-415B-85B6-8342F04CE0EA}" destId="{7A6400BD-9093-43FC-ACA8-762E22EA9299}" srcOrd="0" destOrd="0" presId="urn:microsoft.com/office/officeart/2005/8/layout/hList1"/>
    <dgm:cxn modelId="{8EDE0468-1BBF-417E-9E03-9A71AFA0FCD6}" srcId="{B7504FC3-E7A6-4143-AC41-323D6FBBCCBA}" destId="{80AA6432-7A58-4BFD-A080-F4896E33FABF}" srcOrd="0" destOrd="0" parTransId="{784A3B40-C0BF-49A9-B261-111967E17926}" sibTransId="{417AF66F-0089-42B4-962D-98EB033AD7E8}"/>
    <dgm:cxn modelId="{68A4796E-06DC-4957-8A66-7047DADEB95C}" type="presOf" srcId="{52FE013E-5AE2-4198-BEEF-B0FA14EA520D}" destId="{41B0AB50-593D-4793-89BA-59257F2BE1EA}" srcOrd="0" destOrd="0" presId="urn:microsoft.com/office/officeart/2005/8/layout/hList1"/>
    <dgm:cxn modelId="{E368FF75-EF31-4BB7-BE25-EECC9E410FD3}" srcId="{52FE013E-5AE2-4198-BEEF-B0FA14EA520D}" destId="{B7504FC3-E7A6-4143-AC41-323D6FBBCCBA}" srcOrd="3" destOrd="0" parTransId="{078ECD41-6032-4BF5-875E-331EDA80D0B1}" sibTransId="{2B168125-7FE9-4BD6-8A87-BB78D04CC529}"/>
    <dgm:cxn modelId="{776ECC9C-C2AD-4F68-B735-1D929530DE45}" srcId="{3FD8A4F0-48F8-4988-8AEC-0E3E79BAFA2E}" destId="{2B77CEBB-A528-4727-BBE7-7D15152AC530}" srcOrd="2" destOrd="0" parTransId="{E64EEA80-F408-477D-8856-BC4F0FA2BB27}" sibTransId="{E4B1301F-060C-403C-9109-9DE0ED891D67}"/>
    <dgm:cxn modelId="{8E41B19E-DA2A-4982-A313-8D21526497C2}" srcId="{52FE013E-5AE2-4198-BEEF-B0FA14EA520D}" destId="{319ED1F2-7D52-4E96-BB3B-67B4B841A86F}" srcOrd="1" destOrd="0" parTransId="{42661942-774E-46C9-A684-018A2457ED3D}" sibTransId="{ADBB2095-77BF-4640-AA17-5A8620A18D01}"/>
    <dgm:cxn modelId="{3DA281A2-7BAA-4008-B98F-ADEF0821D78F}" srcId="{3FD8A4F0-48F8-4988-8AEC-0E3E79BAFA2E}" destId="{28C8D1D6-20C0-415C-B6CE-535FCBD532E9}" srcOrd="0" destOrd="0" parTransId="{0EA8DABF-543F-444B-8599-9991DED8AAC7}" sibTransId="{9BDF5B9A-0BA4-470E-A760-0B592FECBCCC}"/>
    <dgm:cxn modelId="{C67F57A5-8A43-4E2F-A122-5E0C41DB5895}" type="presOf" srcId="{C850B588-F410-4E34-96D4-9244EB146FE6}" destId="{4562BB92-E700-41D0-8D95-EF93FDED83EA}" srcOrd="0" destOrd="4" presId="urn:microsoft.com/office/officeart/2005/8/layout/hList1"/>
    <dgm:cxn modelId="{2583F3A5-E387-4919-8ABA-286DC600A0F4}" type="presOf" srcId="{127AD26E-EA62-425A-B7C1-BDB34C88477D}" destId="{75C59527-D8BE-4DA1-B367-634F20C21C8D}" srcOrd="0" destOrd="1" presId="urn:microsoft.com/office/officeart/2005/8/layout/hList1"/>
    <dgm:cxn modelId="{C89B65A8-6867-4F5F-9C70-76A1AA9E8265}" type="presOf" srcId="{8A37FA78-8AC4-433C-AD8B-0B4228624C60}" destId="{4FF6FF02-DE9D-420E-986B-8564C014849A}" srcOrd="0" destOrd="0" presId="urn:microsoft.com/office/officeart/2005/8/layout/hList1"/>
    <dgm:cxn modelId="{6B47DFA8-4346-4A08-8C6C-3AF309201CA1}" srcId="{52FE013E-5AE2-4198-BEEF-B0FA14EA520D}" destId="{3FD8A4F0-48F8-4988-8AEC-0E3E79BAFA2E}" srcOrd="0" destOrd="0" parTransId="{F054ECB9-E8DB-4787-ADCD-6EB5D877EAB1}" sibTransId="{867AC0D1-A7EB-4897-81A5-D4398B1D7448}"/>
    <dgm:cxn modelId="{FD2781AC-3133-4B86-87BB-A3A20EE6AA9A}" type="presOf" srcId="{3FD8A4F0-48F8-4988-8AEC-0E3E79BAFA2E}" destId="{93697972-F0F2-437B-8714-CF1350029787}" srcOrd="0" destOrd="0" presId="urn:microsoft.com/office/officeart/2005/8/layout/hList1"/>
    <dgm:cxn modelId="{657FBEB7-0FF4-4FAF-B373-63AC0635296F}" srcId="{8A37FA78-8AC4-433C-AD8B-0B4228624C60}" destId="{127AD26E-EA62-425A-B7C1-BDB34C88477D}" srcOrd="1" destOrd="0" parTransId="{B74852A5-833E-4E71-9109-74458B6869DE}" sibTransId="{E783B6CC-CB3A-4F3B-8F81-65712CC176AC}"/>
    <dgm:cxn modelId="{D90705B8-F6C1-4DA2-AD16-089E1076E332}" type="presOf" srcId="{B7504FC3-E7A6-4143-AC41-323D6FBBCCBA}" destId="{A0974906-5B53-4252-9B78-6B5FE46B76F4}" srcOrd="0" destOrd="0" presId="urn:microsoft.com/office/officeart/2005/8/layout/hList1"/>
    <dgm:cxn modelId="{55F61EBD-D10D-4A99-8980-8E36B9FFAA7A}" type="presOf" srcId="{28C8D1D6-20C0-415C-B6CE-535FCBD532E9}" destId="{4562BB92-E700-41D0-8D95-EF93FDED83EA}" srcOrd="0" destOrd="0" presId="urn:microsoft.com/office/officeart/2005/8/layout/hList1"/>
    <dgm:cxn modelId="{D6B71BCC-DA11-47C4-ACF4-BE8B0570B848}" type="presOf" srcId="{E5759DA5-5710-41AA-B3C6-5B897E9EA3E8}" destId="{75C59527-D8BE-4DA1-B367-634F20C21C8D}" srcOrd="0" destOrd="0" presId="urn:microsoft.com/office/officeart/2005/8/layout/hList1"/>
    <dgm:cxn modelId="{A7BBC7EA-AE44-4439-8ED7-8115D9FC4E05}" type="presOf" srcId="{5AABEDA8-F9A1-4B04-BD4D-EA642D5EEF91}" destId="{4562BB92-E700-41D0-8D95-EF93FDED83EA}" srcOrd="0" destOrd="3" presId="urn:microsoft.com/office/officeart/2005/8/layout/hList1"/>
    <dgm:cxn modelId="{01C800F8-B785-4E22-8333-61E519516E1C}" srcId="{3FD8A4F0-48F8-4988-8AEC-0E3E79BAFA2E}" destId="{5AABEDA8-F9A1-4B04-BD4D-EA642D5EEF91}" srcOrd="3" destOrd="0" parTransId="{2DF453DD-2028-4319-80A7-7711B684D6A3}" sibTransId="{CC1FBBF8-A5A3-4F16-8E15-EA6DAF79DD7D}"/>
    <dgm:cxn modelId="{DF4C4F06-E2AD-4C62-85D5-93F6F7A52A66}" type="presParOf" srcId="{41B0AB50-593D-4793-89BA-59257F2BE1EA}" destId="{543C6090-8E05-429E-B096-B3F797A86634}" srcOrd="0" destOrd="0" presId="urn:microsoft.com/office/officeart/2005/8/layout/hList1"/>
    <dgm:cxn modelId="{7C760478-BACD-4CD7-9784-F7F602570660}" type="presParOf" srcId="{543C6090-8E05-429E-B096-B3F797A86634}" destId="{93697972-F0F2-437B-8714-CF1350029787}" srcOrd="0" destOrd="0" presId="urn:microsoft.com/office/officeart/2005/8/layout/hList1"/>
    <dgm:cxn modelId="{44B35462-55E6-4482-9652-3994E3922132}" type="presParOf" srcId="{543C6090-8E05-429E-B096-B3F797A86634}" destId="{4562BB92-E700-41D0-8D95-EF93FDED83EA}" srcOrd="1" destOrd="0" presId="urn:microsoft.com/office/officeart/2005/8/layout/hList1"/>
    <dgm:cxn modelId="{E7C2461A-FE26-4478-93C3-362C8AC05767}" type="presParOf" srcId="{41B0AB50-593D-4793-89BA-59257F2BE1EA}" destId="{B0E62170-CF76-4239-840E-E1A84E6FDD3F}" srcOrd="1" destOrd="0" presId="urn:microsoft.com/office/officeart/2005/8/layout/hList1"/>
    <dgm:cxn modelId="{6C1516D6-19A3-4CB7-99DC-7D3D7C43AE99}" type="presParOf" srcId="{41B0AB50-593D-4793-89BA-59257F2BE1EA}" destId="{424E05E1-3CBB-4CBC-B57F-3D3A193CC85E}" srcOrd="2" destOrd="0" presId="urn:microsoft.com/office/officeart/2005/8/layout/hList1"/>
    <dgm:cxn modelId="{32F2E67D-593B-44E5-8ACE-FEB456C4BF45}" type="presParOf" srcId="{424E05E1-3CBB-4CBC-B57F-3D3A193CC85E}" destId="{D81E2B93-1CD3-44E0-99E6-C888C7EBAE6E}" srcOrd="0" destOrd="0" presId="urn:microsoft.com/office/officeart/2005/8/layout/hList1"/>
    <dgm:cxn modelId="{7446DE3D-82B9-4A88-BEF7-4D124A07D037}" type="presParOf" srcId="{424E05E1-3CBB-4CBC-B57F-3D3A193CC85E}" destId="{7A6400BD-9093-43FC-ACA8-762E22EA9299}" srcOrd="1" destOrd="0" presId="urn:microsoft.com/office/officeart/2005/8/layout/hList1"/>
    <dgm:cxn modelId="{0525D202-9B34-414E-8730-DCBD789035C8}" type="presParOf" srcId="{41B0AB50-593D-4793-89BA-59257F2BE1EA}" destId="{CF425BD7-A86E-4335-B331-B502ECA95CC3}" srcOrd="3" destOrd="0" presId="urn:microsoft.com/office/officeart/2005/8/layout/hList1"/>
    <dgm:cxn modelId="{B3163842-0824-41EF-8C91-9C08E42289BC}" type="presParOf" srcId="{41B0AB50-593D-4793-89BA-59257F2BE1EA}" destId="{5C0D9543-6F12-4C9F-9AC8-F17E70147EA3}" srcOrd="4" destOrd="0" presId="urn:microsoft.com/office/officeart/2005/8/layout/hList1"/>
    <dgm:cxn modelId="{F01F70CB-6FD5-4460-B799-9279304E60F7}" type="presParOf" srcId="{5C0D9543-6F12-4C9F-9AC8-F17E70147EA3}" destId="{4FF6FF02-DE9D-420E-986B-8564C014849A}" srcOrd="0" destOrd="0" presId="urn:microsoft.com/office/officeart/2005/8/layout/hList1"/>
    <dgm:cxn modelId="{90EACB01-7F27-4D26-9F96-989C9CC783FD}" type="presParOf" srcId="{5C0D9543-6F12-4C9F-9AC8-F17E70147EA3}" destId="{75C59527-D8BE-4DA1-B367-634F20C21C8D}" srcOrd="1" destOrd="0" presId="urn:microsoft.com/office/officeart/2005/8/layout/hList1"/>
    <dgm:cxn modelId="{29259542-E235-47BE-A609-4FCBA42B1830}" type="presParOf" srcId="{41B0AB50-593D-4793-89BA-59257F2BE1EA}" destId="{8015BD5F-7767-4CB6-8965-5C9A3EAB65FB}" srcOrd="5" destOrd="0" presId="urn:microsoft.com/office/officeart/2005/8/layout/hList1"/>
    <dgm:cxn modelId="{99EC1BBC-23BC-4F7A-9601-FA3F7F87FD7D}" type="presParOf" srcId="{41B0AB50-593D-4793-89BA-59257F2BE1EA}" destId="{5F5A6904-67AA-4FB4-9273-D4FFEFAE0709}" srcOrd="6" destOrd="0" presId="urn:microsoft.com/office/officeart/2005/8/layout/hList1"/>
    <dgm:cxn modelId="{4968114F-DF9F-49F3-8E00-9F37BCE169D8}" type="presParOf" srcId="{5F5A6904-67AA-4FB4-9273-D4FFEFAE0709}" destId="{A0974906-5B53-4252-9B78-6B5FE46B76F4}" srcOrd="0" destOrd="0" presId="urn:microsoft.com/office/officeart/2005/8/layout/hList1"/>
    <dgm:cxn modelId="{FAC2BCB7-C092-4839-A439-0392DA477FE9}" type="presParOf" srcId="{5F5A6904-67AA-4FB4-9273-D4FFEFAE0709}" destId="{375BA949-139C-40BB-926B-B28F25CAE9A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DB42D3-00AC-4853-9BAA-5A61C4EBE857}"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US"/>
        </a:p>
      </dgm:t>
    </dgm:pt>
    <dgm:pt modelId="{3DBE2F75-EA9B-4D2C-B683-8394C0D9C406}">
      <dgm:prSet/>
      <dgm:spPr/>
      <dgm:t>
        <a:bodyPr/>
        <a:lstStyle/>
        <a:p>
          <a:r>
            <a:rPr lang="da-DK"/>
            <a:t>ALT-teksterne ikke være for korte som: </a:t>
          </a:r>
          <a:endParaRPr lang="en-US"/>
        </a:p>
      </dgm:t>
    </dgm:pt>
    <dgm:pt modelId="{058A1433-0EC7-4DC6-90B6-9B370598CF0F}" type="parTrans" cxnId="{924B893C-D8CB-4965-A74E-7CEA148EB575}">
      <dgm:prSet/>
      <dgm:spPr/>
      <dgm:t>
        <a:bodyPr/>
        <a:lstStyle/>
        <a:p>
          <a:endParaRPr lang="en-US"/>
        </a:p>
      </dgm:t>
    </dgm:pt>
    <dgm:pt modelId="{9338ADF3-22D0-498C-9A1A-57B2D5414F8F}" type="sibTrans" cxnId="{924B893C-D8CB-4965-A74E-7CEA148EB575}">
      <dgm:prSet/>
      <dgm:spPr/>
      <dgm:t>
        <a:bodyPr/>
        <a:lstStyle/>
        <a:p>
          <a:endParaRPr lang="en-US"/>
        </a:p>
      </dgm:t>
    </dgm:pt>
    <dgm:pt modelId="{2A83DB53-E6BB-4FAD-8811-6D6B4C490B7D}">
      <dgm:prSet/>
      <dgm:spPr/>
      <dgm:t>
        <a:bodyPr/>
        <a:lstStyle/>
        <a:p>
          <a:r>
            <a:rPr lang="da-DK"/>
            <a:t>”Kontaktoplysninger”</a:t>
          </a:r>
          <a:endParaRPr lang="en-US"/>
        </a:p>
      </dgm:t>
    </dgm:pt>
    <dgm:pt modelId="{0743FBC6-F434-4535-8EC5-8B413C36BABC}" type="parTrans" cxnId="{13E753FC-55A2-459C-82AC-1790F0DFC134}">
      <dgm:prSet/>
      <dgm:spPr/>
      <dgm:t>
        <a:bodyPr/>
        <a:lstStyle/>
        <a:p>
          <a:endParaRPr lang="en-US"/>
        </a:p>
      </dgm:t>
    </dgm:pt>
    <dgm:pt modelId="{1EA7DBAF-9895-4620-A187-BA8CD576DBC0}" type="sibTrans" cxnId="{13E753FC-55A2-459C-82AC-1790F0DFC134}">
      <dgm:prSet/>
      <dgm:spPr/>
      <dgm:t>
        <a:bodyPr/>
        <a:lstStyle/>
        <a:p>
          <a:endParaRPr lang="en-US"/>
        </a:p>
      </dgm:t>
    </dgm:pt>
    <dgm:pt modelId="{2C59D3F5-2D8E-42AF-9054-5989D4018415}">
      <dgm:prSet/>
      <dgm:spPr/>
      <dgm:t>
        <a:bodyPr/>
        <a:lstStyle/>
        <a:p>
          <a:r>
            <a:rPr lang="da-DK"/>
            <a:t>Men heller ikke for lange som: </a:t>
          </a:r>
          <a:endParaRPr lang="en-US"/>
        </a:p>
      </dgm:t>
    </dgm:pt>
    <dgm:pt modelId="{0D72DD36-F23E-4224-9A85-1EC7C464243F}" type="parTrans" cxnId="{8D8EEED4-0406-41A2-A329-DA121CDC8EB8}">
      <dgm:prSet/>
      <dgm:spPr/>
      <dgm:t>
        <a:bodyPr/>
        <a:lstStyle/>
        <a:p>
          <a:endParaRPr lang="en-US"/>
        </a:p>
      </dgm:t>
    </dgm:pt>
    <dgm:pt modelId="{C81B5A26-3AA6-4F0D-82C3-556AACEA4CA3}" type="sibTrans" cxnId="{8D8EEED4-0406-41A2-A329-DA121CDC8EB8}">
      <dgm:prSet/>
      <dgm:spPr/>
      <dgm:t>
        <a:bodyPr/>
        <a:lstStyle/>
        <a:p>
          <a:endParaRPr lang="en-US"/>
        </a:p>
      </dgm:t>
    </dgm:pt>
    <dgm:pt modelId="{3E151ABA-E987-4F0F-9A33-2FD7AADE13AC}">
      <dgm:prSet/>
      <dgm:spPr/>
      <dgm:t>
        <a:bodyPr/>
        <a:lstStyle/>
        <a:p>
          <a:r>
            <a:rPr lang="da-DK"/>
            <a:t>”Her er Jammerbugt Kommunes kontaktoplysninger. Her er både fysiske åbningstider og telefoniske åbningstider. Her er også adresser til Jammerbugt Kommunes Rådhus i Aabybro så du let kan finde vej. Her er Jammerbugt Kommunes hovednummer samt det direkte nummer til afsenderen af dette brev. Her er også hyperlink til Jammerbugt Kommunes hjemmeside hvis du har lyst til at læse mere om Jammerbugt Kommune. ”.</a:t>
          </a:r>
          <a:endParaRPr lang="en-US"/>
        </a:p>
      </dgm:t>
    </dgm:pt>
    <dgm:pt modelId="{4B5A84EE-FED7-4802-B3F7-EF965DE2AAA8}" type="parTrans" cxnId="{6C3D0321-8908-414E-B574-94B59D2F5748}">
      <dgm:prSet/>
      <dgm:spPr/>
      <dgm:t>
        <a:bodyPr/>
        <a:lstStyle/>
        <a:p>
          <a:endParaRPr lang="en-US"/>
        </a:p>
      </dgm:t>
    </dgm:pt>
    <dgm:pt modelId="{ADFB4C74-109E-4F78-833E-B1752E063399}" type="sibTrans" cxnId="{6C3D0321-8908-414E-B574-94B59D2F5748}">
      <dgm:prSet/>
      <dgm:spPr/>
      <dgm:t>
        <a:bodyPr/>
        <a:lstStyle/>
        <a:p>
          <a:endParaRPr lang="en-US"/>
        </a:p>
      </dgm:t>
    </dgm:pt>
    <dgm:pt modelId="{08026A08-3CD6-469F-91F7-0E934879FBAC}" type="pres">
      <dgm:prSet presAssocID="{07DB42D3-00AC-4853-9BAA-5A61C4EBE857}" presName="linear" presStyleCnt="0">
        <dgm:presLayoutVars>
          <dgm:dir/>
          <dgm:animLvl val="lvl"/>
          <dgm:resizeHandles val="exact"/>
        </dgm:presLayoutVars>
      </dgm:prSet>
      <dgm:spPr/>
    </dgm:pt>
    <dgm:pt modelId="{5152F518-25E3-4BE8-8B8F-3824CC203724}" type="pres">
      <dgm:prSet presAssocID="{3DBE2F75-EA9B-4D2C-B683-8394C0D9C406}" presName="parentLin" presStyleCnt="0"/>
      <dgm:spPr/>
    </dgm:pt>
    <dgm:pt modelId="{DDCEF1C6-1444-45EA-AEFF-845B850567A5}" type="pres">
      <dgm:prSet presAssocID="{3DBE2F75-EA9B-4D2C-B683-8394C0D9C406}" presName="parentLeftMargin" presStyleLbl="node1" presStyleIdx="0" presStyleCnt="2"/>
      <dgm:spPr/>
    </dgm:pt>
    <dgm:pt modelId="{5259A769-B59C-4293-8BB3-09911721D4CA}" type="pres">
      <dgm:prSet presAssocID="{3DBE2F75-EA9B-4D2C-B683-8394C0D9C406}" presName="parentText" presStyleLbl="node1" presStyleIdx="0" presStyleCnt="2">
        <dgm:presLayoutVars>
          <dgm:chMax val="0"/>
          <dgm:bulletEnabled val="1"/>
        </dgm:presLayoutVars>
      </dgm:prSet>
      <dgm:spPr/>
    </dgm:pt>
    <dgm:pt modelId="{C12AC4AB-835A-4605-B17E-6735318D24EF}" type="pres">
      <dgm:prSet presAssocID="{3DBE2F75-EA9B-4D2C-B683-8394C0D9C406}" presName="negativeSpace" presStyleCnt="0"/>
      <dgm:spPr/>
    </dgm:pt>
    <dgm:pt modelId="{2F0FA49E-EBF2-4627-8CB7-15672D15FB8D}" type="pres">
      <dgm:prSet presAssocID="{3DBE2F75-EA9B-4D2C-B683-8394C0D9C406}" presName="childText" presStyleLbl="conFgAcc1" presStyleIdx="0" presStyleCnt="2">
        <dgm:presLayoutVars>
          <dgm:bulletEnabled val="1"/>
        </dgm:presLayoutVars>
      </dgm:prSet>
      <dgm:spPr/>
    </dgm:pt>
    <dgm:pt modelId="{7E1F70ED-5316-4713-8AFA-74623F152AE8}" type="pres">
      <dgm:prSet presAssocID="{9338ADF3-22D0-498C-9A1A-57B2D5414F8F}" presName="spaceBetweenRectangles" presStyleCnt="0"/>
      <dgm:spPr/>
    </dgm:pt>
    <dgm:pt modelId="{9119260F-1BA7-470A-AAB1-104521C78A8D}" type="pres">
      <dgm:prSet presAssocID="{2C59D3F5-2D8E-42AF-9054-5989D4018415}" presName="parentLin" presStyleCnt="0"/>
      <dgm:spPr/>
    </dgm:pt>
    <dgm:pt modelId="{15C5D64B-9843-4F3D-AB48-E720E8AABA7D}" type="pres">
      <dgm:prSet presAssocID="{2C59D3F5-2D8E-42AF-9054-5989D4018415}" presName="parentLeftMargin" presStyleLbl="node1" presStyleIdx="0" presStyleCnt="2"/>
      <dgm:spPr/>
    </dgm:pt>
    <dgm:pt modelId="{5E629D23-DC31-4FC2-8031-050B3553CB9F}" type="pres">
      <dgm:prSet presAssocID="{2C59D3F5-2D8E-42AF-9054-5989D4018415}" presName="parentText" presStyleLbl="node1" presStyleIdx="1" presStyleCnt="2">
        <dgm:presLayoutVars>
          <dgm:chMax val="0"/>
          <dgm:bulletEnabled val="1"/>
        </dgm:presLayoutVars>
      </dgm:prSet>
      <dgm:spPr/>
    </dgm:pt>
    <dgm:pt modelId="{668E47B9-9695-406F-84C0-D83BC63587F3}" type="pres">
      <dgm:prSet presAssocID="{2C59D3F5-2D8E-42AF-9054-5989D4018415}" presName="negativeSpace" presStyleCnt="0"/>
      <dgm:spPr/>
    </dgm:pt>
    <dgm:pt modelId="{45A43AEA-3EA2-43A7-9C0B-F6DF5CF4E6F6}" type="pres">
      <dgm:prSet presAssocID="{2C59D3F5-2D8E-42AF-9054-5989D4018415}" presName="childText" presStyleLbl="conFgAcc1" presStyleIdx="1" presStyleCnt="2">
        <dgm:presLayoutVars>
          <dgm:bulletEnabled val="1"/>
        </dgm:presLayoutVars>
      </dgm:prSet>
      <dgm:spPr/>
    </dgm:pt>
  </dgm:ptLst>
  <dgm:cxnLst>
    <dgm:cxn modelId="{DF185405-6753-4506-8F9F-42637B81D17A}" type="presOf" srcId="{3DBE2F75-EA9B-4D2C-B683-8394C0D9C406}" destId="{DDCEF1C6-1444-45EA-AEFF-845B850567A5}" srcOrd="0" destOrd="0" presId="urn:microsoft.com/office/officeart/2005/8/layout/list1"/>
    <dgm:cxn modelId="{6C3D0321-8908-414E-B574-94B59D2F5748}" srcId="{2C59D3F5-2D8E-42AF-9054-5989D4018415}" destId="{3E151ABA-E987-4F0F-9A33-2FD7AADE13AC}" srcOrd="0" destOrd="0" parTransId="{4B5A84EE-FED7-4802-B3F7-EF965DE2AAA8}" sibTransId="{ADFB4C74-109E-4F78-833E-B1752E063399}"/>
    <dgm:cxn modelId="{924B893C-D8CB-4965-A74E-7CEA148EB575}" srcId="{07DB42D3-00AC-4853-9BAA-5A61C4EBE857}" destId="{3DBE2F75-EA9B-4D2C-B683-8394C0D9C406}" srcOrd="0" destOrd="0" parTransId="{058A1433-0EC7-4DC6-90B6-9B370598CF0F}" sibTransId="{9338ADF3-22D0-498C-9A1A-57B2D5414F8F}"/>
    <dgm:cxn modelId="{F47CD064-698E-48AA-8823-F29184C6FB13}" type="presOf" srcId="{2A83DB53-E6BB-4FAD-8811-6D6B4C490B7D}" destId="{2F0FA49E-EBF2-4627-8CB7-15672D15FB8D}" srcOrd="0" destOrd="0" presId="urn:microsoft.com/office/officeart/2005/8/layout/list1"/>
    <dgm:cxn modelId="{53E1077F-8D2E-4417-A852-BBF39769525A}" type="presOf" srcId="{2C59D3F5-2D8E-42AF-9054-5989D4018415}" destId="{5E629D23-DC31-4FC2-8031-050B3553CB9F}" srcOrd="1" destOrd="0" presId="urn:microsoft.com/office/officeart/2005/8/layout/list1"/>
    <dgm:cxn modelId="{C9C4DC8C-BD40-4869-9865-B6FF106E4E82}" type="presOf" srcId="{2C59D3F5-2D8E-42AF-9054-5989D4018415}" destId="{15C5D64B-9843-4F3D-AB48-E720E8AABA7D}" srcOrd="0" destOrd="0" presId="urn:microsoft.com/office/officeart/2005/8/layout/list1"/>
    <dgm:cxn modelId="{B45DD5B5-90C8-484F-AC95-6CB7E84D30B0}" type="presOf" srcId="{3E151ABA-E987-4F0F-9A33-2FD7AADE13AC}" destId="{45A43AEA-3EA2-43A7-9C0B-F6DF5CF4E6F6}" srcOrd="0" destOrd="0" presId="urn:microsoft.com/office/officeart/2005/8/layout/list1"/>
    <dgm:cxn modelId="{606232D2-9441-431C-A7F1-F8DEBA7AA532}" type="presOf" srcId="{3DBE2F75-EA9B-4D2C-B683-8394C0D9C406}" destId="{5259A769-B59C-4293-8BB3-09911721D4CA}" srcOrd="1" destOrd="0" presId="urn:microsoft.com/office/officeart/2005/8/layout/list1"/>
    <dgm:cxn modelId="{8D8EEED4-0406-41A2-A329-DA121CDC8EB8}" srcId="{07DB42D3-00AC-4853-9BAA-5A61C4EBE857}" destId="{2C59D3F5-2D8E-42AF-9054-5989D4018415}" srcOrd="1" destOrd="0" parTransId="{0D72DD36-F23E-4224-9A85-1EC7C464243F}" sibTransId="{C81B5A26-3AA6-4F0D-82C3-556AACEA4CA3}"/>
    <dgm:cxn modelId="{5D7006EF-0B82-4796-9C8A-EE19523198EC}" type="presOf" srcId="{07DB42D3-00AC-4853-9BAA-5A61C4EBE857}" destId="{08026A08-3CD6-469F-91F7-0E934879FBAC}" srcOrd="0" destOrd="0" presId="urn:microsoft.com/office/officeart/2005/8/layout/list1"/>
    <dgm:cxn modelId="{13E753FC-55A2-459C-82AC-1790F0DFC134}" srcId="{3DBE2F75-EA9B-4D2C-B683-8394C0D9C406}" destId="{2A83DB53-E6BB-4FAD-8811-6D6B4C490B7D}" srcOrd="0" destOrd="0" parTransId="{0743FBC6-F434-4535-8EC5-8B413C36BABC}" sibTransId="{1EA7DBAF-9895-4620-A187-BA8CD576DBC0}"/>
    <dgm:cxn modelId="{7ADF880F-295F-4975-BFD2-8640C52ABA9C}" type="presParOf" srcId="{08026A08-3CD6-469F-91F7-0E934879FBAC}" destId="{5152F518-25E3-4BE8-8B8F-3824CC203724}" srcOrd="0" destOrd="0" presId="urn:microsoft.com/office/officeart/2005/8/layout/list1"/>
    <dgm:cxn modelId="{4285AD1C-B3EE-4F07-96BE-13F7680543BB}" type="presParOf" srcId="{5152F518-25E3-4BE8-8B8F-3824CC203724}" destId="{DDCEF1C6-1444-45EA-AEFF-845B850567A5}" srcOrd="0" destOrd="0" presId="urn:microsoft.com/office/officeart/2005/8/layout/list1"/>
    <dgm:cxn modelId="{C6BFC956-FAFE-4EF8-A82A-AA3EDDBAB93C}" type="presParOf" srcId="{5152F518-25E3-4BE8-8B8F-3824CC203724}" destId="{5259A769-B59C-4293-8BB3-09911721D4CA}" srcOrd="1" destOrd="0" presId="urn:microsoft.com/office/officeart/2005/8/layout/list1"/>
    <dgm:cxn modelId="{315BB50F-DD88-48BD-8234-85A9B64A3E6C}" type="presParOf" srcId="{08026A08-3CD6-469F-91F7-0E934879FBAC}" destId="{C12AC4AB-835A-4605-B17E-6735318D24EF}" srcOrd="1" destOrd="0" presId="urn:microsoft.com/office/officeart/2005/8/layout/list1"/>
    <dgm:cxn modelId="{FD13BA3A-C18E-4546-B42C-BCA0FF2B8EC0}" type="presParOf" srcId="{08026A08-3CD6-469F-91F7-0E934879FBAC}" destId="{2F0FA49E-EBF2-4627-8CB7-15672D15FB8D}" srcOrd="2" destOrd="0" presId="urn:microsoft.com/office/officeart/2005/8/layout/list1"/>
    <dgm:cxn modelId="{F85CDF1A-C530-4CE2-9F6B-F377B1051E65}" type="presParOf" srcId="{08026A08-3CD6-469F-91F7-0E934879FBAC}" destId="{7E1F70ED-5316-4713-8AFA-74623F152AE8}" srcOrd="3" destOrd="0" presId="urn:microsoft.com/office/officeart/2005/8/layout/list1"/>
    <dgm:cxn modelId="{22F1D0BF-6A91-4003-A86D-7AC05E23FEE6}" type="presParOf" srcId="{08026A08-3CD6-469F-91F7-0E934879FBAC}" destId="{9119260F-1BA7-470A-AAB1-104521C78A8D}" srcOrd="4" destOrd="0" presId="urn:microsoft.com/office/officeart/2005/8/layout/list1"/>
    <dgm:cxn modelId="{C888347D-0B42-4334-B6D8-A1756CEC5FAD}" type="presParOf" srcId="{9119260F-1BA7-470A-AAB1-104521C78A8D}" destId="{15C5D64B-9843-4F3D-AB48-E720E8AABA7D}" srcOrd="0" destOrd="0" presId="urn:microsoft.com/office/officeart/2005/8/layout/list1"/>
    <dgm:cxn modelId="{A81ED8DF-99DA-47C1-9081-84C30F72D040}" type="presParOf" srcId="{9119260F-1BA7-470A-AAB1-104521C78A8D}" destId="{5E629D23-DC31-4FC2-8031-050B3553CB9F}" srcOrd="1" destOrd="0" presId="urn:microsoft.com/office/officeart/2005/8/layout/list1"/>
    <dgm:cxn modelId="{48157593-86AE-499D-8DFD-07A2E452C5C3}" type="presParOf" srcId="{08026A08-3CD6-469F-91F7-0E934879FBAC}" destId="{668E47B9-9695-406F-84C0-D83BC63587F3}" srcOrd="5" destOrd="0" presId="urn:microsoft.com/office/officeart/2005/8/layout/list1"/>
    <dgm:cxn modelId="{0A4FC21E-BE89-45DF-AFDD-7CCA9C6CD911}" type="presParOf" srcId="{08026A08-3CD6-469F-91F7-0E934879FBAC}" destId="{45A43AEA-3EA2-43A7-9C0B-F6DF5CF4E6F6}"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697972-F0F2-437B-8714-CF1350029787}">
      <dsp:nvSpPr>
        <dsp:cNvPr id="0" name=""/>
        <dsp:cNvSpPr/>
      </dsp:nvSpPr>
      <dsp:spPr>
        <a:xfrm>
          <a:off x="4144" y="397450"/>
          <a:ext cx="2492067" cy="460800"/>
        </a:xfrm>
        <a:prstGeom prst="rect">
          <a:avLst/>
        </a:prstGeom>
        <a:solidFill>
          <a:schemeClr val="accent2"/>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da-DK" sz="1600" kern="1200"/>
            <a:t>1</a:t>
          </a:r>
        </a:p>
      </dsp:txBody>
      <dsp:txXfrm>
        <a:off x="4144" y="397450"/>
        <a:ext cx="2492067" cy="460800"/>
      </dsp:txXfrm>
    </dsp:sp>
    <dsp:sp modelId="{4562BB92-E700-41D0-8D95-EF93FDED83EA}">
      <dsp:nvSpPr>
        <dsp:cNvPr id="0" name=""/>
        <dsp:cNvSpPr/>
      </dsp:nvSpPr>
      <dsp:spPr>
        <a:xfrm>
          <a:off x="4144" y="858250"/>
          <a:ext cx="2492067" cy="4831200"/>
        </a:xfrm>
        <a:prstGeom prst="rect">
          <a:avLst/>
        </a:prstGeom>
        <a:solidFill>
          <a:schemeClr val="accent2">
            <a:lumMod val="20000"/>
            <a:lumOff val="80000"/>
            <a:alpha val="9000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da-DK" sz="1600" kern="1200"/>
            <a:t>I tager udgangspunkt i Bilag 1 og vælger i bunden, fanebladet for egen forvaltning. </a:t>
          </a:r>
        </a:p>
        <a:p>
          <a:pPr marL="171450" lvl="1" indent="-171450" algn="l" defTabSz="711200">
            <a:lnSpc>
              <a:spcPct val="90000"/>
            </a:lnSpc>
            <a:spcBef>
              <a:spcPct val="0"/>
            </a:spcBef>
            <a:spcAft>
              <a:spcPct val="15000"/>
            </a:spcAft>
            <a:buChar char="•"/>
          </a:pPr>
          <a:r>
            <a:rPr lang="da-DK" sz="1600" kern="1200"/>
            <a:t>Sorteringen er lavet på kolonne "G" ("</a:t>
          </a:r>
          <a:r>
            <a:rPr lang="da-DK" sz="1600" kern="1200" err="1"/>
            <a:t>Skabelon_Sidst_Brugt</a:t>
          </a:r>
          <a:r>
            <a:rPr lang="da-DK" sz="1600" kern="1200"/>
            <a:t>") ift. dato. </a:t>
          </a:r>
        </a:p>
        <a:p>
          <a:pPr marL="171450" lvl="1" indent="-171450" algn="l" defTabSz="711200">
            <a:lnSpc>
              <a:spcPct val="90000"/>
            </a:lnSpc>
            <a:spcBef>
              <a:spcPct val="0"/>
            </a:spcBef>
            <a:spcAft>
              <a:spcPct val="15000"/>
            </a:spcAft>
            <a:buChar char="•"/>
          </a:pPr>
          <a:r>
            <a:rPr lang="da-DK" sz="1600" kern="1200"/>
            <a:t>Start med at gennemgå kolonne "C" ("GrundSkabeloner") og slet de der ikke anvendes længere. </a:t>
          </a:r>
        </a:p>
        <a:p>
          <a:pPr marL="171450" lvl="1" indent="-171450" algn="l" defTabSz="711200">
            <a:lnSpc>
              <a:spcPct val="90000"/>
            </a:lnSpc>
            <a:spcBef>
              <a:spcPct val="0"/>
            </a:spcBef>
            <a:spcAft>
              <a:spcPct val="15000"/>
            </a:spcAft>
            <a:buChar char="•"/>
          </a:pPr>
          <a:r>
            <a:rPr lang="da-DK" sz="1600" kern="1200"/>
            <a:t>Gennemgå dernæst de enkelte skabeloner i kolonne "A" ("SkabelonNavn").</a:t>
          </a:r>
        </a:p>
        <a:p>
          <a:pPr marL="171450" lvl="1" indent="-171450" algn="l" defTabSz="711200">
            <a:lnSpc>
              <a:spcPct val="90000"/>
            </a:lnSpc>
            <a:spcBef>
              <a:spcPct val="0"/>
            </a:spcBef>
            <a:spcAft>
              <a:spcPct val="15000"/>
            </a:spcAft>
            <a:buChar char="•"/>
          </a:pPr>
          <a:r>
            <a:rPr lang="da-DK" sz="1600" kern="1200"/>
            <a:t>It-afdelingen koordinerer processen i forhold til skabelonerne i CS.</a:t>
          </a:r>
        </a:p>
      </dsp:txBody>
      <dsp:txXfrm>
        <a:off x="4144" y="858250"/>
        <a:ext cx="2492067" cy="4831200"/>
      </dsp:txXfrm>
    </dsp:sp>
    <dsp:sp modelId="{D81E2B93-1CD3-44E0-99E6-C888C7EBAE6E}">
      <dsp:nvSpPr>
        <dsp:cNvPr id="0" name=""/>
        <dsp:cNvSpPr/>
      </dsp:nvSpPr>
      <dsp:spPr>
        <a:xfrm>
          <a:off x="2845101" y="397450"/>
          <a:ext cx="2492067" cy="460800"/>
        </a:xfrm>
        <a:prstGeom prst="rect">
          <a:avLst/>
        </a:prstGeom>
        <a:solidFill>
          <a:schemeClr val="accent2"/>
        </a:solidFill>
        <a:ln w="12700" cap="flat" cmpd="sng" algn="ctr">
          <a:solidFill>
            <a:schemeClr val="accent5">
              <a:hueOff val="785595"/>
              <a:satOff val="-3757"/>
              <a:lumOff val="411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43200" numCol="1" spcCol="1270" anchor="ctr" anchorCtr="0">
          <a:noAutofit/>
        </a:bodyPr>
        <a:lstStyle/>
        <a:p>
          <a:pPr marL="0" lvl="0" indent="0" algn="ctr" defTabSz="711200">
            <a:lnSpc>
              <a:spcPct val="90000"/>
            </a:lnSpc>
            <a:spcBef>
              <a:spcPct val="0"/>
            </a:spcBef>
            <a:spcAft>
              <a:spcPct val="35000"/>
            </a:spcAft>
            <a:buNone/>
          </a:pPr>
          <a:r>
            <a:rPr lang="da-DK" sz="1600" kern="1200"/>
            <a:t>2</a:t>
          </a:r>
        </a:p>
      </dsp:txBody>
      <dsp:txXfrm>
        <a:off x="2845101" y="397450"/>
        <a:ext cx="2492067" cy="460800"/>
      </dsp:txXfrm>
    </dsp:sp>
    <dsp:sp modelId="{7A6400BD-9093-43FC-ACA8-762E22EA9299}">
      <dsp:nvSpPr>
        <dsp:cNvPr id="0" name=""/>
        <dsp:cNvSpPr/>
      </dsp:nvSpPr>
      <dsp:spPr>
        <a:xfrm>
          <a:off x="2845101" y="858250"/>
          <a:ext cx="2492067" cy="4831200"/>
        </a:xfrm>
        <a:prstGeom prst="rect">
          <a:avLst/>
        </a:prstGeom>
        <a:solidFill>
          <a:schemeClr val="accent2">
            <a:lumMod val="20000"/>
            <a:lumOff val="80000"/>
            <a:alpha val="90000"/>
          </a:schemeClr>
        </a:solidFill>
        <a:ln w="12700" cap="flat" cmpd="sng" algn="ctr">
          <a:solidFill>
            <a:schemeClr val="accent5">
              <a:tint val="40000"/>
              <a:alpha val="90000"/>
              <a:hueOff val="868450"/>
              <a:satOff val="1599"/>
              <a:lumOff val="7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da-DK" sz="1600" kern="1200"/>
            <a:t>Husk undervejs i processen, at såfremt nogle medarbejdere i forvaltningerne anvender breve som hentes fra fildrev, skal disse journaliseres i SBSYS og gøres webtilgængelige.</a:t>
          </a:r>
        </a:p>
      </dsp:txBody>
      <dsp:txXfrm>
        <a:off x="2845101" y="858250"/>
        <a:ext cx="2492067" cy="4831200"/>
      </dsp:txXfrm>
    </dsp:sp>
    <dsp:sp modelId="{4FF6FF02-DE9D-420E-986B-8564C014849A}">
      <dsp:nvSpPr>
        <dsp:cNvPr id="0" name=""/>
        <dsp:cNvSpPr/>
      </dsp:nvSpPr>
      <dsp:spPr>
        <a:xfrm>
          <a:off x="5686059" y="397450"/>
          <a:ext cx="2492067" cy="460800"/>
        </a:xfrm>
        <a:prstGeom prst="rect">
          <a:avLst/>
        </a:prstGeom>
        <a:solidFill>
          <a:schemeClr val="accent2"/>
        </a:solidFill>
        <a:ln w="12700" cap="flat" cmpd="sng" algn="ctr">
          <a:solidFill>
            <a:schemeClr val="accent5">
              <a:hueOff val="1571189"/>
              <a:satOff val="-7513"/>
              <a:lumOff val="823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da-DK" sz="1600" kern="1200"/>
            <a:t>3</a:t>
          </a:r>
        </a:p>
      </dsp:txBody>
      <dsp:txXfrm>
        <a:off x="5686059" y="397450"/>
        <a:ext cx="2492067" cy="460800"/>
      </dsp:txXfrm>
    </dsp:sp>
    <dsp:sp modelId="{75C59527-D8BE-4DA1-B367-634F20C21C8D}">
      <dsp:nvSpPr>
        <dsp:cNvPr id="0" name=""/>
        <dsp:cNvSpPr/>
      </dsp:nvSpPr>
      <dsp:spPr>
        <a:xfrm>
          <a:off x="5686059" y="858250"/>
          <a:ext cx="2492067" cy="4831200"/>
        </a:xfrm>
        <a:prstGeom prst="rect">
          <a:avLst/>
        </a:prstGeom>
        <a:solidFill>
          <a:schemeClr val="accent2">
            <a:lumMod val="20000"/>
            <a:lumOff val="80000"/>
            <a:alpha val="90000"/>
          </a:schemeClr>
        </a:solidFill>
        <a:ln w="12700" cap="flat" cmpd="sng" algn="ctr">
          <a:solidFill>
            <a:schemeClr val="accent5">
              <a:tint val="40000"/>
              <a:alpha val="90000"/>
              <a:hueOff val="1736901"/>
              <a:satOff val="3197"/>
              <a:lumOff val="141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da-DK" sz="1600" kern="1200"/>
            <a:t>Det skal sikres, at de tilbageværende grundskabeloner og skabeloner opfylder lovkravet om webtilgængelighed.</a:t>
          </a:r>
        </a:p>
        <a:p>
          <a:pPr marL="171450" lvl="1" indent="-171450" algn="l" defTabSz="711200">
            <a:lnSpc>
              <a:spcPct val="90000"/>
            </a:lnSpc>
            <a:spcBef>
              <a:spcPct val="0"/>
            </a:spcBef>
            <a:spcAft>
              <a:spcPct val="15000"/>
            </a:spcAft>
            <a:buChar char="•"/>
          </a:pPr>
          <a:r>
            <a:rPr lang="da-DK" sz="1600" kern="1200"/>
            <a:t>Her anvendes værktøjet "Assist Pro."</a:t>
          </a:r>
        </a:p>
      </dsp:txBody>
      <dsp:txXfrm>
        <a:off x="5686059" y="858250"/>
        <a:ext cx="2492067" cy="4831200"/>
      </dsp:txXfrm>
    </dsp:sp>
    <dsp:sp modelId="{A0974906-5B53-4252-9B78-6B5FE46B76F4}">
      <dsp:nvSpPr>
        <dsp:cNvPr id="0" name=""/>
        <dsp:cNvSpPr/>
      </dsp:nvSpPr>
      <dsp:spPr>
        <a:xfrm>
          <a:off x="8527016" y="397450"/>
          <a:ext cx="2492067" cy="460800"/>
        </a:xfrm>
        <a:prstGeom prst="rect">
          <a:avLst/>
        </a:prstGeom>
        <a:solidFill>
          <a:schemeClr val="accent2"/>
        </a:solidFill>
        <a:ln w="12700" cap="flat" cmpd="sng" algn="ctr">
          <a:solidFill>
            <a:schemeClr val="accent5">
              <a:hueOff val="2356783"/>
              <a:satOff val="-11270"/>
              <a:lumOff val="12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da-DK" sz="1600" kern="1200"/>
            <a:t>4</a:t>
          </a:r>
        </a:p>
      </dsp:txBody>
      <dsp:txXfrm>
        <a:off x="8527016" y="397450"/>
        <a:ext cx="2492067" cy="460800"/>
      </dsp:txXfrm>
    </dsp:sp>
    <dsp:sp modelId="{375BA949-139C-40BB-926B-B28F25CAE9A5}">
      <dsp:nvSpPr>
        <dsp:cNvPr id="0" name=""/>
        <dsp:cNvSpPr/>
      </dsp:nvSpPr>
      <dsp:spPr>
        <a:xfrm>
          <a:off x="8527016" y="858250"/>
          <a:ext cx="2492067" cy="4831200"/>
        </a:xfrm>
        <a:prstGeom prst="rect">
          <a:avLst/>
        </a:prstGeom>
        <a:solidFill>
          <a:schemeClr val="accent2">
            <a:lumMod val="20000"/>
            <a:lumOff val="80000"/>
            <a:alpha val="90000"/>
          </a:schemeClr>
        </a:solidFill>
        <a:ln w="12700" cap="flat" cmpd="sng" algn="ctr">
          <a:solidFill>
            <a:schemeClr val="accent5">
              <a:tint val="40000"/>
              <a:alpha val="90000"/>
              <a:hueOff val="2605351"/>
              <a:satOff val="4796"/>
              <a:lumOff val="212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da-DK" sz="1600" kern="1200"/>
            <a:t>DEADLINE: På trods af lovens ikrafttræden d. 1. juli, forventes alle SBSYS-skabeloner at være gjort webtilgængelige inden d. 01.10.23. </a:t>
          </a:r>
        </a:p>
      </dsp:txBody>
      <dsp:txXfrm>
        <a:off x="8527016" y="858250"/>
        <a:ext cx="2492067" cy="48312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0FA49E-EBF2-4627-8CB7-15672D15FB8D}">
      <dsp:nvSpPr>
        <dsp:cNvPr id="0" name=""/>
        <dsp:cNvSpPr/>
      </dsp:nvSpPr>
      <dsp:spPr>
        <a:xfrm>
          <a:off x="0" y="369795"/>
          <a:ext cx="6900512" cy="93555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5556" tIns="458216" rIns="535556" bIns="156464" numCol="1" spcCol="1270" anchor="t" anchorCtr="0">
          <a:noAutofit/>
        </a:bodyPr>
        <a:lstStyle/>
        <a:p>
          <a:pPr marL="228600" lvl="1" indent="-228600" algn="l" defTabSz="977900">
            <a:lnSpc>
              <a:spcPct val="90000"/>
            </a:lnSpc>
            <a:spcBef>
              <a:spcPct val="0"/>
            </a:spcBef>
            <a:spcAft>
              <a:spcPct val="15000"/>
            </a:spcAft>
            <a:buChar char="•"/>
          </a:pPr>
          <a:r>
            <a:rPr lang="da-DK" sz="2200" kern="1200"/>
            <a:t>”Kontaktoplysninger”</a:t>
          </a:r>
          <a:endParaRPr lang="en-US" sz="2200" kern="1200"/>
        </a:p>
      </dsp:txBody>
      <dsp:txXfrm>
        <a:off x="0" y="369795"/>
        <a:ext cx="6900512" cy="935550"/>
      </dsp:txXfrm>
    </dsp:sp>
    <dsp:sp modelId="{5259A769-B59C-4293-8BB3-09911721D4CA}">
      <dsp:nvSpPr>
        <dsp:cNvPr id="0" name=""/>
        <dsp:cNvSpPr/>
      </dsp:nvSpPr>
      <dsp:spPr>
        <a:xfrm>
          <a:off x="345025" y="45075"/>
          <a:ext cx="4830358" cy="6494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977900">
            <a:lnSpc>
              <a:spcPct val="90000"/>
            </a:lnSpc>
            <a:spcBef>
              <a:spcPct val="0"/>
            </a:spcBef>
            <a:spcAft>
              <a:spcPct val="35000"/>
            </a:spcAft>
            <a:buNone/>
          </a:pPr>
          <a:r>
            <a:rPr lang="da-DK" sz="2200" kern="1200"/>
            <a:t>ALT-teksterne ikke være for korte som: </a:t>
          </a:r>
          <a:endParaRPr lang="en-US" sz="2200" kern="1200"/>
        </a:p>
      </dsp:txBody>
      <dsp:txXfrm>
        <a:off x="376728" y="76778"/>
        <a:ext cx="4766952" cy="586034"/>
      </dsp:txXfrm>
    </dsp:sp>
    <dsp:sp modelId="{45A43AEA-3EA2-43A7-9C0B-F6DF5CF4E6F6}">
      <dsp:nvSpPr>
        <dsp:cNvPr id="0" name=""/>
        <dsp:cNvSpPr/>
      </dsp:nvSpPr>
      <dsp:spPr>
        <a:xfrm>
          <a:off x="0" y="1748865"/>
          <a:ext cx="6900512" cy="37422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5556" tIns="458216" rIns="535556" bIns="156464" numCol="1" spcCol="1270" anchor="t" anchorCtr="0">
          <a:noAutofit/>
        </a:bodyPr>
        <a:lstStyle/>
        <a:p>
          <a:pPr marL="228600" lvl="1" indent="-228600" algn="l" defTabSz="977900">
            <a:lnSpc>
              <a:spcPct val="90000"/>
            </a:lnSpc>
            <a:spcBef>
              <a:spcPct val="0"/>
            </a:spcBef>
            <a:spcAft>
              <a:spcPct val="15000"/>
            </a:spcAft>
            <a:buChar char="•"/>
          </a:pPr>
          <a:r>
            <a:rPr lang="da-DK" sz="2200" kern="1200"/>
            <a:t>”Her er Jammerbugt Kommunes kontaktoplysninger. Her er både fysiske åbningstider og telefoniske åbningstider. Her er også adresser til Jammerbugt Kommunes Rådhus i Aabybro så du let kan finde vej. Her er Jammerbugt Kommunes hovednummer samt det direkte nummer til afsenderen af dette brev. Her er også hyperlink til Jammerbugt Kommunes hjemmeside hvis du har lyst til at læse mere om Jammerbugt Kommune. ”.</a:t>
          </a:r>
          <a:endParaRPr lang="en-US" sz="2200" kern="1200"/>
        </a:p>
      </dsp:txBody>
      <dsp:txXfrm>
        <a:off x="0" y="1748865"/>
        <a:ext cx="6900512" cy="3742200"/>
      </dsp:txXfrm>
    </dsp:sp>
    <dsp:sp modelId="{5E629D23-DC31-4FC2-8031-050B3553CB9F}">
      <dsp:nvSpPr>
        <dsp:cNvPr id="0" name=""/>
        <dsp:cNvSpPr/>
      </dsp:nvSpPr>
      <dsp:spPr>
        <a:xfrm>
          <a:off x="345025" y="1424145"/>
          <a:ext cx="4830358" cy="6494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977900">
            <a:lnSpc>
              <a:spcPct val="90000"/>
            </a:lnSpc>
            <a:spcBef>
              <a:spcPct val="0"/>
            </a:spcBef>
            <a:spcAft>
              <a:spcPct val="35000"/>
            </a:spcAft>
            <a:buNone/>
          </a:pPr>
          <a:r>
            <a:rPr lang="da-DK" sz="2200" kern="1200"/>
            <a:t>Men heller ikke for lange som: </a:t>
          </a:r>
          <a:endParaRPr lang="en-US" sz="2200" kern="1200"/>
        </a:p>
      </dsp:txBody>
      <dsp:txXfrm>
        <a:off x="376728" y="1455848"/>
        <a:ext cx="4766952" cy="586034"/>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E17357-866A-4DBB-9677-594735305DE7}" type="datetimeFigureOut">
              <a:rPr lang="da-DK" smtClean="0"/>
              <a:t>23-11-2023</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350D95-9B56-4B43-AC90-CE561D2F5542}" type="slidenum">
              <a:rPr lang="da-DK" smtClean="0"/>
              <a:t>‹nr.›</a:t>
            </a:fld>
            <a:endParaRPr lang="da-DK"/>
          </a:p>
        </p:txBody>
      </p:sp>
    </p:spTree>
    <p:extLst>
      <p:ext uri="{BB962C8B-B14F-4D97-AF65-F5344CB8AC3E}">
        <p14:creationId xmlns:p14="http://schemas.microsoft.com/office/powerpoint/2010/main" val="1895933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0" i="0">
                <a:solidFill>
                  <a:srgbClr val="111111"/>
                </a:solidFill>
                <a:effectLst/>
                <a:latin typeface="Ubuntu" panose="020B0604020202020204" pitchFamily="34" charset="0"/>
              </a:rPr>
              <a:t>Kort præsentationsrunde</a:t>
            </a:r>
          </a:p>
          <a:p>
            <a:endParaRPr lang="da-DK" b="0" i="0">
              <a:solidFill>
                <a:srgbClr val="111111"/>
              </a:solidFill>
              <a:effectLst/>
              <a:latin typeface="Ubuntu" panose="020B0604020202020204" pitchFamily="34" charset="0"/>
            </a:endParaRPr>
          </a:p>
          <a:p>
            <a:r>
              <a:rPr lang="da-DK" b="0" i="0">
                <a:solidFill>
                  <a:srgbClr val="111111"/>
                </a:solidFill>
                <a:effectLst/>
                <a:latin typeface="Ubuntu" panose="020B0604020202020204" pitchFamily="34" charset="0"/>
              </a:rPr>
              <a:t>Kendskab til webtilgængelighed – deltaget i Tonies workshops?</a:t>
            </a:r>
          </a:p>
          <a:p>
            <a:endParaRPr lang="da-DK" b="0" i="0">
              <a:solidFill>
                <a:srgbClr val="111111"/>
              </a:solidFill>
              <a:effectLst/>
              <a:latin typeface="Ubuntu" panose="020B0604020202020204" pitchFamily="34" charset="0"/>
            </a:endParaRPr>
          </a:p>
          <a:p>
            <a:r>
              <a:rPr lang="da-DK" b="0" i="0">
                <a:solidFill>
                  <a:srgbClr val="111111"/>
                </a:solidFill>
                <a:effectLst/>
                <a:latin typeface="Ubuntu" panose="020B0604020202020204" pitchFamily="34" charset="0"/>
              </a:rPr>
              <a:t>Webtilgængelighed handler om at skabe ”den gode brugeroplevelse” for alle. </a:t>
            </a:r>
          </a:p>
          <a:p>
            <a:endParaRPr lang="da-DK" b="0" i="0">
              <a:solidFill>
                <a:srgbClr val="111111"/>
              </a:solidFill>
              <a:effectLst/>
              <a:latin typeface="Ubuntu" panose="020B0604020202020204" pitchFamily="34" charset="0"/>
            </a:endParaRPr>
          </a:p>
          <a:p>
            <a:r>
              <a:rPr lang="da-DK" b="0" i="0">
                <a:solidFill>
                  <a:srgbClr val="111111"/>
                </a:solidFill>
                <a:effectLst/>
                <a:latin typeface="Ubuntu" panose="020B0604020202020204" pitchFamily="34" charset="0"/>
              </a:rPr>
              <a:t>Loven om webtilgængelighed skal sikre lige adgang for alle, med fokus på de med nedsat funktionsevne – som f.eks. syns-, høre-, eller kognitivt besvær.</a:t>
            </a:r>
            <a:endParaRPr lang="da-DK"/>
          </a:p>
        </p:txBody>
      </p:sp>
      <p:sp>
        <p:nvSpPr>
          <p:cNvPr id="4" name="Pladsholder til slidenummer 3"/>
          <p:cNvSpPr>
            <a:spLocks noGrp="1"/>
          </p:cNvSpPr>
          <p:nvPr>
            <p:ph type="sldNum" sz="quarter" idx="5"/>
          </p:nvPr>
        </p:nvSpPr>
        <p:spPr/>
        <p:txBody>
          <a:bodyPr/>
          <a:lstStyle/>
          <a:p>
            <a:fld id="{BE350D95-9B56-4B43-AC90-CE561D2F5542}" type="slidenum">
              <a:rPr lang="da-DK" smtClean="0"/>
              <a:t>1</a:t>
            </a:fld>
            <a:endParaRPr lang="da-DK"/>
          </a:p>
        </p:txBody>
      </p:sp>
    </p:spTree>
    <p:extLst>
      <p:ext uri="{BB962C8B-B14F-4D97-AF65-F5344CB8AC3E}">
        <p14:creationId xmlns:p14="http://schemas.microsoft.com/office/powerpoint/2010/main" val="3868415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Noget af det vigtigste, når et dokument skal gøres tilgængeligt, er at der anvendes typografier og korrekt formatering. </a:t>
            </a:r>
          </a:p>
          <a:p>
            <a:endParaRPr lang="da-DK"/>
          </a:p>
          <a:p>
            <a:pPr marL="0" marR="0" lvl="0" indent="0" algn="l" defTabSz="914400" rtl="0" eaLnBrk="1" fontAlgn="auto" latinLnBrk="0" hangingPunct="1">
              <a:lnSpc>
                <a:spcPct val="100000"/>
              </a:lnSpc>
              <a:spcBef>
                <a:spcPts val="0"/>
              </a:spcBef>
              <a:spcAft>
                <a:spcPts val="0"/>
              </a:spcAft>
              <a:buClrTx/>
              <a:buSzTx/>
              <a:buFontTx/>
              <a:buNone/>
              <a:tabLst/>
              <a:defRPr/>
            </a:pPr>
            <a:r>
              <a:rPr lang="da-DK"/>
              <a:t>Funktioner for typografi og formatering i Word findes under menupunkterne ”Hjem” og ”Layout”, og i PowerPoint under menupunktet ”Hjem”.</a:t>
            </a:r>
          </a:p>
          <a:p>
            <a:endParaRPr lang="da-DK"/>
          </a:p>
          <a:p>
            <a:r>
              <a:rPr lang="da-DK"/>
              <a:t>Typografi bruges eksempelvis til at markere </a:t>
            </a:r>
            <a:r>
              <a:rPr lang="da-DK" b="1"/>
              <a:t>overskrifter</a:t>
            </a:r>
            <a:r>
              <a:rPr lang="da-DK"/>
              <a:t> i forskellige niveauer, </a:t>
            </a:r>
            <a:r>
              <a:rPr lang="da-DK" b="1"/>
              <a:t>lister</a:t>
            </a:r>
            <a:r>
              <a:rPr lang="da-DK"/>
              <a:t>, </a:t>
            </a:r>
            <a:r>
              <a:rPr lang="da-DK" b="1"/>
              <a:t>kolonner</a:t>
            </a:r>
            <a:r>
              <a:rPr lang="da-DK"/>
              <a:t> og </a:t>
            </a:r>
            <a:r>
              <a:rPr lang="da-DK" b="1"/>
              <a:t>tabeller</a:t>
            </a:r>
            <a:r>
              <a:rPr lang="da-DK"/>
              <a:t>. </a:t>
            </a:r>
          </a:p>
          <a:p>
            <a:endParaRPr lang="da-DK"/>
          </a:p>
          <a:p>
            <a:r>
              <a:rPr lang="da-DK"/>
              <a:t>Eksempelvis, ved at anvende spalteværktøjet i Word i stedet for manuelt at skabe kolonner, kommunikeres kolonnestrukturen til hjælpeteknologier. </a:t>
            </a:r>
          </a:p>
          <a:p>
            <a:r>
              <a:rPr lang="da-DK"/>
              <a:t>Det gør det for det første nemmere at læse for mange mennesker med forskellige hjælpemidler, og det sikrer at dokumentstruktur bliver bevaret, når der konverteres eller eksporteres til andre formater som f.eks. PDF. </a:t>
            </a:r>
          </a:p>
          <a:p>
            <a:endParaRPr lang="da-DK"/>
          </a:p>
        </p:txBody>
      </p:sp>
      <p:sp>
        <p:nvSpPr>
          <p:cNvPr id="4" name="Pladsholder til slidenummer 3"/>
          <p:cNvSpPr>
            <a:spLocks noGrp="1"/>
          </p:cNvSpPr>
          <p:nvPr>
            <p:ph type="sldNum" sz="quarter" idx="5"/>
          </p:nvPr>
        </p:nvSpPr>
        <p:spPr/>
        <p:txBody>
          <a:bodyPr/>
          <a:lstStyle/>
          <a:p>
            <a:fld id="{BE350D95-9B56-4B43-AC90-CE561D2F5542}" type="slidenum">
              <a:rPr lang="da-DK" smtClean="0"/>
              <a:t>10</a:t>
            </a:fld>
            <a:endParaRPr lang="da-DK"/>
          </a:p>
        </p:txBody>
      </p:sp>
    </p:spTree>
    <p:extLst>
      <p:ext uri="{BB962C8B-B14F-4D97-AF65-F5344CB8AC3E}">
        <p14:creationId xmlns:p14="http://schemas.microsoft.com/office/powerpoint/2010/main" val="18740594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Overskrifter bryder teksten op og gør den lettere at læse og forstå. </a:t>
            </a:r>
          </a:p>
          <a:p>
            <a:endParaRPr lang="da-DK"/>
          </a:p>
          <a:p>
            <a:r>
              <a:rPr lang="da-DK"/>
              <a:t>Under menupunktet ”Hjem” i Word kan du finde en oversigt over de forskellige typografier, heriblandt overskrifter. </a:t>
            </a:r>
          </a:p>
          <a:p>
            <a:endParaRPr lang="da-DK"/>
          </a:p>
          <a:p>
            <a:r>
              <a:rPr lang="da-DK"/>
              <a:t>Overskrifter er ikke kun vigtige for den visuelle læser, men de giver også struktur og bedre forståelse for læsere, som anvender forskellige hjælpemidler som f.eks. oplæsningsværktøjer eller skærmlæsere. </a:t>
            </a:r>
          </a:p>
          <a:p>
            <a:r>
              <a:rPr lang="da-DK"/>
              <a:t>Overskrifter tilføjes nemmest med overskriftstypografier. </a:t>
            </a:r>
          </a:p>
          <a:p>
            <a:r>
              <a:rPr lang="da-DK"/>
              <a:t>Når der bruges overskriftstypografier, kan der også nemt opbygges en </a:t>
            </a:r>
            <a:r>
              <a:rPr lang="da-DK" b="1"/>
              <a:t>indholdsfortegnelse</a:t>
            </a:r>
            <a:r>
              <a:rPr lang="da-DK"/>
              <a:t>, og det er lettere at omorganisere dokumentet og formatere designet uden at skulle ændre teksten i hver overskrift manuelt. </a:t>
            </a:r>
          </a:p>
          <a:p>
            <a:endParaRPr lang="da-DK"/>
          </a:p>
          <a:p>
            <a:r>
              <a:rPr lang="da-DK"/>
              <a:t>Anvendelse af de indbyggede overskriftstypografier sikrer også at brugere, der anvender hjælpeteknologier, får den nødvendige information. </a:t>
            </a:r>
          </a:p>
          <a:p>
            <a:r>
              <a:rPr lang="da-DK"/>
              <a:t>Ved f.eks. at markere overskriften ”Dokumentoverskrifter” med den indbyggede typografi ”Overskrift 1” i Word, fremstår den visuelt som en overskrift, og oplæses af en skærmlæser som: ”Overskrift 1, Dokumentoverskrifter”.</a:t>
            </a:r>
          </a:p>
          <a:p>
            <a:endParaRPr lang="da-DK"/>
          </a:p>
          <a:p>
            <a:r>
              <a:rPr lang="da-DK"/>
              <a:t>Bemærk at typografien ”Titel” ikke har nogen brugbar formatering for hjælpeteknologier, så denne bør undgås. </a:t>
            </a:r>
          </a:p>
          <a:p>
            <a:endParaRPr lang="da-DK"/>
          </a:p>
          <a:p>
            <a:r>
              <a:rPr lang="da-DK"/>
              <a:t>(Nice to </a:t>
            </a:r>
            <a:r>
              <a:rPr lang="da-DK" err="1"/>
              <a:t>know</a:t>
            </a:r>
            <a:r>
              <a:rPr lang="da-DK"/>
              <a:t>:</a:t>
            </a:r>
          </a:p>
          <a:p>
            <a:r>
              <a:rPr lang="da-DK"/>
              <a:t>I PowerPoint er der ikke flere forskellige niveauer af overskrifter. </a:t>
            </a:r>
          </a:p>
          <a:p>
            <a:r>
              <a:rPr lang="da-DK"/>
              <a:t>I stedet er tekst enten defineret som ”Overskrift” eller ”brødtekst”. </a:t>
            </a:r>
          </a:p>
          <a:p>
            <a:r>
              <a:rPr lang="da-DK"/>
              <a:t>Under menupunktet ”Hjem” kan man i en </a:t>
            </a:r>
            <a:r>
              <a:rPr lang="da-DK" err="1"/>
              <a:t>dropdown</a:t>
            </a:r>
            <a:r>
              <a:rPr lang="da-DK"/>
              <a:t>-menu vælge font og typografi. </a:t>
            </a:r>
          </a:p>
          <a:p>
            <a:r>
              <a:rPr lang="da-DK"/>
              <a:t>Bemærk at det kun er ved brug af temafonte, at du kan indikere om noget er en overskrift eller ej.)</a:t>
            </a:r>
          </a:p>
        </p:txBody>
      </p:sp>
      <p:sp>
        <p:nvSpPr>
          <p:cNvPr id="4" name="Pladsholder til slidenummer 3"/>
          <p:cNvSpPr>
            <a:spLocks noGrp="1"/>
          </p:cNvSpPr>
          <p:nvPr>
            <p:ph type="sldNum" sz="quarter" idx="5"/>
          </p:nvPr>
        </p:nvSpPr>
        <p:spPr/>
        <p:txBody>
          <a:bodyPr/>
          <a:lstStyle/>
          <a:p>
            <a:fld id="{BE350D95-9B56-4B43-AC90-CE561D2F5542}" type="slidenum">
              <a:rPr lang="da-DK" smtClean="0"/>
              <a:t>11</a:t>
            </a:fld>
            <a:endParaRPr lang="da-DK"/>
          </a:p>
        </p:txBody>
      </p:sp>
    </p:spTree>
    <p:extLst>
      <p:ext uri="{BB962C8B-B14F-4D97-AF65-F5344CB8AC3E}">
        <p14:creationId xmlns:p14="http://schemas.microsoft.com/office/powerpoint/2010/main" val="32521385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Billeder og illustrationer kan gøre det nemmere at formidle et budskab til læseren. </a:t>
            </a:r>
          </a:p>
          <a:p>
            <a:r>
              <a:rPr lang="da-DK"/>
              <a:t>Det er vigtigt, at information som præsenteres i billeder, også kan opfattes for dem der ikke kan se billeder eller grafik. </a:t>
            </a:r>
          </a:p>
          <a:p>
            <a:endParaRPr lang="da-DK"/>
          </a:p>
          <a:p>
            <a:r>
              <a:rPr lang="da-DK"/>
              <a:t>Det kan eksempelvis gøres ved at tilføje en ALT-tekst som står for ”alternativ tekst” til dine billeder eller illustrationer. </a:t>
            </a:r>
          </a:p>
          <a:p>
            <a:endParaRPr lang="da-DK"/>
          </a:p>
          <a:p>
            <a:r>
              <a:rPr lang="da-DK"/>
              <a:t>Tilføjelse af tekstalternativ og markering af et billede som dekorativt, kan gøres i samme menu i både Word og PowerPoint. </a:t>
            </a:r>
          </a:p>
          <a:p>
            <a:endParaRPr lang="da-DK" sz="2200"/>
          </a:p>
          <a:p>
            <a:r>
              <a:rPr lang="da-DK" sz="2400"/>
              <a:t>Højreklik på billedet og vælg menupunktet ”Rediger alternativ tekst” (Word)/”vis alternativ tekst” (PowerPoint). </a:t>
            </a:r>
          </a:p>
          <a:p>
            <a:endParaRPr lang="da-DK" sz="2400"/>
          </a:p>
          <a:p>
            <a:r>
              <a:rPr lang="da-DK" sz="2400"/>
              <a:t>Det åbner en dialog i højre side af skærmen, hvor man enten kan skrive et tekstalternativ, eller markere i en tjekboks at billedet er dekorativt. </a:t>
            </a:r>
          </a:p>
        </p:txBody>
      </p:sp>
      <p:sp>
        <p:nvSpPr>
          <p:cNvPr id="4" name="Pladsholder til slidenummer 3"/>
          <p:cNvSpPr>
            <a:spLocks noGrp="1"/>
          </p:cNvSpPr>
          <p:nvPr>
            <p:ph type="sldNum" sz="quarter" idx="5"/>
          </p:nvPr>
        </p:nvSpPr>
        <p:spPr/>
        <p:txBody>
          <a:bodyPr/>
          <a:lstStyle/>
          <a:p>
            <a:fld id="{BE350D95-9B56-4B43-AC90-CE561D2F5542}" type="slidenum">
              <a:rPr lang="da-DK" smtClean="0"/>
              <a:t>12</a:t>
            </a:fld>
            <a:endParaRPr lang="da-DK"/>
          </a:p>
        </p:txBody>
      </p:sp>
    </p:spTree>
    <p:extLst>
      <p:ext uri="{BB962C8B-B14F-4D97-AF65-F5344CB8AC3E}">
        <p14:creationId xmlns:p14="http://schemas.microsoft.com/office/powerpoint/2010/main" val="12019477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spcAft>
                <a:spcPts val="800"/>
              </a:spcAft>
            </a:pPr>
            <a:r>
              <a:rPr lang="da-DK" sz="1600" i="0">
                <a:effectLst/>
                <a:latin typeface="Calibri" panose="020F0502020204030204" pitchFamily="34" charset="0"/>
                <a:ea typeface="Calibri" panose="020F0502020204030204" pitchFamily="34" charset="0"/>
                <a:cs typeface="Times New Roman" panose="02020603050405020304" pitchFamily="18" charset="0"/>
              </a:rPr>
              <a:t>Hvor er Alt-tekster nødvendige?</a:t>
            </a:r>
          </a:p>
          <a:p>
            <a:pPr>
              <a:spcAft>
                <a:spcPts val="800"/>
              </a:spcAft>
            </a:pPr>
            <a:endParaRPr lang="da-DK" sz="1200" b="1">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da-DK" sz="1200">
                <a:effectLst/>
                <a:latin typeface="Calibri" panose="020F0502020204030204" pitchFamily="34" charset="0"/>
                <a:ea typeface="Calibri" panose="020F0502020204030204" pitchFamily="34" charset="0"/>
                <a:cs typeface="Times New Roman" panose="02020603050405020304" pitchFamily="18" charset="0"/>
              </a:rPr>
              <a:t>Informative billeder er ”alle billeder, der tilføjer yderligere information eller værdi til dokumentet”.</a:t>
            </a:r>
          </a:p>
          <a:p>
            <a:pPr>
              <a:spcAft>
                <a:spcPts val="800"/>
              </a:spcAft>
            </a:pPr>
            <a:endParaRPr lang="da-DK" sz="120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da-DK" sz="1200">
                <a:effectLst/>
                <a:latin typeface="Calibri" panose="020F0502020204030204" pitchFamily="34" charset="0"/>
                <a:ea typeface="Calibri" panose="020F0502020204030204" pitchFamily="34" charset="0"/>
                <a:cs typeface="Times New Roman" panose="02020603050405020304" pitchFamily="18" charset="0"/>
              </a:rPr>
              <a:t>Word har faktisk en mulighed for at anvende AI, men vær kritisk her.</a:t>
            </a:r>
          </a:p>
          <a:p>
            <a:pPr>
              <a:spcAft>
                <a:spcPts val="800"/>
              </a:spcAft>
            </a:pPr>
            <a:endParaRPr lang="da-DK" sz="120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da-DK" sz="1200">
                <a:effectLst/>
                <a:latin typeface="Calibri" panose="020F0502020204030204" pitchFamily="34" charset="0"/>
                <a:ea typeface="Calibri" panose="020F0502020204030204" pitchFamily="34" charset="0"/>
                <a:cs typeface="Times New Roman" panose="02020603050405020304" pitchFamily="18" charset="0"/>
              </a:rPr>
              <a:t>Hvis du er usikker på, om et billede, du bruger, er informativt eller ej, så spørg dig selv om formålet med dokumentet vil blive på en eller anden vil lide under at få billedet fjernet. </a:t>
            </a:r>
          </a:p>
          <a:p>
            <a:pPr>
              <a:spcAft>
                <a:spcPts val="800"/>
              </a:spcAft>
            </a:pPr>
            <a:r>
              <a:rPr lang="da-DK" sz="1200">
                <a:effectLst/>
                <a:latin typeface="Calibri" panose="020F0502020204030204" pitchFamily="34" charset="0"/>
                <a:ea typeface="Calibri" panose="020F0502020204030204" pitchFamily="34" charset="0"/>
                <a:cs typeface="Times New Roman" panose="02020603050405020304" pitchFamily="18" charset="0"/>
              </a:rPr>
              <a:t>Hvis svaret er ja, så er billedet informativt og vil altid kræve en alt tekst.</a:t>
            </a:r>
          </a:p>
          <a:p>
            <a:endParaRPr lang="da-DK"/>
          </a:p>
        </p:txBody>
      </p:sp>
      <p:sp>
        <p:nvSpPr>
          <p:cNvPr id="4" name="Pladsholder til slidenummer 3"/>
          <p:cNvSpPr>
            <a:spLocks noGrp="1"/>
          </p:cNvSpPr>
          <p:nvPr>
            <p:ph type="sldNum" sz="quarter" idx="5"/>
          </p:nvPr>
        </p:nvSpPr>
        <p:spPr/>
        <p:txBody>
          <a:bodyPr/>
          <a:lstStyle/>
          <a:p>
            <a:fld id="{BE350D95-9B56-4B43-AC90-CE561D2F5542}" type="slidenum">
              <a:rPr lang="da-DK" smtClean="0"/>
              <a:t>13</a:t>
            </a:fld>
            <a:endParaRPr lang="da-DK"/>
          </a:p>
        </p:txBody>
      </p:sp>
    </p:spTree>
    <p:extLst>
      <p:ext uri="{BB962C8B-B14F-4D97-AF65-F5344CB8AC3E}">
        <p14:creationId xmlns:p14="http://schemas.microsoft.com/office/powerpoint/2010/main" val="12665456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a:t>ALT-teksten skal give en passende beskrivelse – bør ikke overstige maks. 100 tegn -  af et billede, en graf, eller grafik.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a:effectLst/>
                <a:latin typeface="Calibri" panose="020F0502020204030204" pitchFamily="34" charset="0"/>
                <a:ea typeface="Calibri" panose="020F0502020204030204" pitchFamily="34" charset="0"/>
                <a:cs typeface="Times New Roman" panose="02020603050405020304" pitchFamily="18" charset="0"/>
              </a:rPr>
              <a:t>Billedets tekst ”læses” højt af skærmlæsere for at øge tilgængeligheden af dokumenter og websider for personer med nedsat syn eller andre synshandicap.</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a:effectLst/>
              <a:latin typeface="Calibri" panose="020F0502020204030204" pitchFamily="34" charset="0"/>
              <a:ea typeface="Calibri" panose="020F0502020204030204" pitchFamily="34" charset="0"/>
              <a:cs typeface="Times New Roman" panose="02020603050405020304" pitchFamily="18" charset="0"/>
            </a:endParaRPr>
          </a:p>
          <a:p>
            <a:endParaRPr lang="da-DK"/>
          </a:p>
        </p:txBody>
      </p:sp>
      <p:sp>
        <p:nvSpPr>
          <p:cNvPr id="4" name="Pladsholder til slidenummer 3"/>
          <p:cNvSpPr>
            <a:spLocks noGrp="1"/>
          </p:cNvSpPr>
          <p:nvPr>
            <p:ph type="sldNum" sz="quarter" idx="5"/>
          </p:nvPr>
        </p:nvSpPr>
        <p:spPr/>
        <p:txBody>
          <a:bodyPr/>
          <a:lstStyle/>
          <a:p>
            <a:fld id="{BE350D95-9B56-4B43-AC90-CE561D2F5542}" type="slidenum">
              <a:rPr lang="da-DK" smtClean="0"/>
              <a:t>14</a:t>
            </a:fld>
            <a:endParaRPr lang="da-DK"/>
          </a:p>
        </p:txBody>
      </p:sp>
    </p:spTree>
    <p:extLst>
      <p:ext uri="{BB962C8B-B14F-4D97-AF65-F5344CB8AC3E}">
        <p14:creationId xmlns:p14="http://schemas.microsoft.com/office/powerpoint/2010/main" val="29722358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BE350D95-9B56-4B43-AC90-CE561D2F5542}" type="slidenum">
              <a:rPr lang="da-DK" smtClean="0"/>
              <a:t>16</a:t>
            </a:fld>
            <a:endParaRPr lang="da-DK"/>
          </a:p>
        </p:txBody>
      </p:sp>
    </p:spTree>
    <p:extLst>
      <p:ext uri="{BB962C8B-B14F-4D97-AF65-F5344CB8AC3E}">
        <p14:creationId xmlns:p14="http://schemas.microsoft.com/office/powerpoint/2010/main" val="23126222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Tabeller kan være nyttige til at præsentere informationer og data. </a:t>
            </a:r>
          </a:p>
          <a:p>
            <a:r>
              <a:rPr lang="da-DK"/>
              <a:t>Til gengæld kan de være udfordrende at læse og forstå for mange brugere, blandt andet dem der anvender hjælpemidler som skærmlæsere, eller dem der er afhængige af tekstforstørrelse.</a:t>
            </a:r>
          </a:p>
          <a:p>
            <a:endParaRPr lang="da-DK"/>
          </a:p>
          <a:p>
            <a:r>
              <a:rPr lang="da-DK"/>
              <a:t>Hvis man benytter tabelværktøjet til at opstille tabeller, så er man sikker på, at det bliver opmærket korrekt. </a:t>
            </a:r>
          </a:p>
          <a:p>
            <a:endParaRPr lang="da-DK"/>
          </a:p>
          <a:p>
            <a:r>
              <a:rPr lang="da-DK"/>
              <a:t>Anvend ikke tabulator-knappen eller mellemrumstasten for at lave tabellignende visninger og indsæt aldrig et billede af en tabel i stedet for at opstille en rigtig tabel. </a:t>
            </a:r>
          </a:p>
          <a:p>
            <a:endParaRPr lang="da-DK"/>
          </a:p>
          <a:p>
            <a:r>
              <a:rPr lang="da-DK"/>
              <a:t>Derudover er det også nødvendigt at markere overskrifter for hver kolonne. </a:t>
            </a:r>
          </a:p>
          <a:p>
            <a:endParaRPr lang="da-DK"/>
          </a:p>
          <a:p>
            <a:r>
              <a:rPr lang="da-DK"/>
              <a:t>Man kan også give tabellen en alternativ tekst for at øge forståelsen for brugeren eller for at give ekstra information, der kan være nyttig for at navigere i tabellen. </a:t>
            </a:r>
          </a:p>
          <a:p>
            <a:endParaRPr lang="da-DK"/>
          </a:p>
          <a:p>
            <a:r>
              <a:rPr lang="da-DK"/>
              <a:t>Et tekstalternativ alene kan dog ikke veje op for en ikke-tilgængelig tabel, men er i højere grad et supplement til korrekt formatering. </a:t>
            </a:r>
          </a:p>
          <a:p>
            <a:endParaRPr lang="da-DK"/>
          </a:p>
          <a:p>
            <a:r>
              <a:rPr lang="da-DK"/>
              <a:t>I tabelværktøjet kan det vælges, hvor mange rækker og kolonner tabellen skal have.</a:t>
            </a:r>
          </a:p>
        </p:txBody>
      </p:sp>
      <p:sp>
        <p:nvSpPr>
          <p:cNvPr id="4" name="Pladsholder til slidenummer 3"/>
          <p:cNvSpPr>
            <a:spLocks noGrp="1"/>
          </p:cNvSpPr>
          <p:nvPr>
            <p:ph type="sldNum" sz="quarter" idx="5"/>
          </p:nvPr>
        </p:nvSpPr>
        <p:spPr/>
        <p:txBody>
          <a:bodyPr/>
          <a:lstStyle/>
          <a:p>
            <a:fld id="{BE350D95-9B56-4B43-AC90-CE561D2F5542}" type="slidenum">
              <a:rPr lang="da-DK" smtClean="0"/>
              <a:t>19</a:t>
            </a:fld>
            <a:endParaRPr lang="da-DK"/>
          </a:p>
        </p:txBody>
      </p:sp>
    </p:spTree>
    <p:extLst>
      <p:ext uri="{BB962C8B-B14F-4D97-AF65-F5344CB8AC3E}">
        <p14:creationId xmlns:p14="http://schemas.microsoft.com/office/powerpoint/2010/main" val="2544339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Når der er indsat data, skal det defineres, at det er kolonneoverskrifter. </a:t>
            </a:r>
          </a:p>
          <a:p>
            <a:endParaRPr lang="da-DK"/>
          </a:p>
          <a:p>
            <a:r>
              <a:rPr lang="da-DK"/>
              <a:t>I både Word og PowerPoint gøres det ved først at markere eller klikke på tabellen og gå til menupunktet ”Tabeldesign”. </a:t>
            </a:r>
          </a:p>
          <a:p>
            <a:endParaRPr lang="da-DK"/>
          </a:p>
          <a:p>
            <a:r>
              <a:rPr lang="da-DK"/>
              <a:t>Længst til venstre er der en række tjek-bokse, og der skal være flueben ved ”Kolonneoverskrifter”. </a:t>
            </a:r>
          </a:p>
          <a:p>
            <a:r>
              <a:rPr lang="da-DK"/>
              <a:t>Det medfører, at den øverste række på tabellen, opmærkes som kolonneoverskrifter.</a:t>
            </a:r>
          </a:p>
          <a:p>
            <a:endParaRPr lang="da-DK"/>
          </a:p>
        </p:txBody>
      </p:sp>
      <p:sp>
        <p:nvSpPr>
          <p:cNvPr id="4" name="Pladsholder til slidenummer 3"/>
          <p:cNvSpPr>
            <a:spLocks noGrp="1"/>
          </p:cNvSpPr>
          <p:nvPr>
            <p:ph type="sldNum" sz="quarter" idx="5"/>
          </p:nvPr>
        </p:nvSpPr>
        <p:spPr/>
        <p:txBody>
          <a:bodyPr/>
          <a:lstStyle/>
          <a:p>
            <a:fld id="{BE350D95-9B56-4B43-AC90-CE561D2F5542}" type="slidenum">
              <a:rPr lang="da-DK" smtClean="0"/>
              <a:t>20</a:t>
            </a:fld>
            <a:endParaRPr lang="da-DK"/>
          </a:p>
        </p:txBody>
      </p:sp>
    </p:spTree>
    <p:extLst>
      <p:ext uri="{BB962C8B-B14F-4D97-AF65-F5344CB8AC3E}">
        <p14:creationId xmlns:p14="http://schemas.microsoft.com/office/powerpoint/2010/main" val="6877091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I Word er der yderligere mulighed for at sikre tabellens tilgængelighed, når tabellen strækker sig over flere sider, ved at sikre, at kolonneoverskrifter gentages ved sideskift. </a:t>
            </a:r>
          </a:p>
          <a:p>
            <a:r>
              <a:rPr lang="da-DK"/>
              <a:t>Det gøres ved at markere indholdet i den øverste række og højreklikke på markeringen. </a:t>
            </a:r>
          </a:p>
          <a:p>
            <a:r>
              <a:rPr lang="da-DK"/>
              <a:t>I menuen vælges punktet ”Egenskaber for tabel”. </a:t>
            </a:r>
          </a:p>
          <a:p>
            <a:endParaRPr lang="da-DK"/>
          </a:p>
        </p:txBody>
      </p:sp>
      <p:sp>
        <p:nvSpPr>
          <p:cNvPr id="4" name="Pladsholder til slidenummer 3"/>
          <p:cNvSpPr>
            <a:spLocks noGrp="1"/>
          </p:cNvSpPr>
          <p:nvPr>
            <p:ph type="sldNum" sz="quarter" idx="5"/>
          </p:nvPr>
        </p:nvSpPr>
        <p:spPr/>
        <p:txBody>
          <a:bodyPr/>
          <a:lstStyle/>
          <a:p>
            <a:fld id="{BE350D95-9B56-4B43-AC90-CE561D2F5542}" type="slidenum">
              <a:rPr lang="da-DK" smtClean="0"/>
              <a:t>21</a:t>
            </a:fld>
            <a:endParaRPr lang="da-DK"/>
          </a:p>
        </p:txBody>
      </p:sp>
    </p:spTree>
    <p:extLst>
      <p:ext uri="{BB962C8B-B14F-4D97-AF65-F5344CB8AC3E}">
        <p14:creationId xmlns:p14="http://schemas.microsoft.com/office/powerpoint/2010/main" val="3265595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I dialogboksen ”Tabelegenskaber”, under fanen ”Række”, markeres tjekboksen ”Gentag som overskriftsrække øverst på hver side”.</a:t>
            </a:r>
          </a:p>
          <a:p>
            <a:endParaRPr lang="da-DK"/>
          </a:p>
          <a:p>
            <a:r>
              <a:rPr lang="da-DK"/>
              <a:t>Store tabeller:</a:t>
            </a:r>
          </a:p>
          <a:p>
            <a:r>
              <a:rPr lang="da-DK"/>
              <a:t>Tabeller med meget indhold kan svære at overskue for mange læsere. </a:t>
            </a:r>
          </a:p>
          <a:p>
            <a:r>
              <a:rPr lang="da-DK"/>
              <a:t>Derfor bør det overvejes, om store tabeller kan opdeles i flere små tabeller. </a:t>
            </a:r>
          </a:p>
        </p:txBody>
      </p:sp>
      <p:sp>
        <p:nvSpPr>
          <p:cNvPr id="4" name="Pladsholder til slidenummer 3"/>
          <p:cNvSpPr>
            <a:spLocks noGrp="1"/>
          </p:cNvSpPr>
          <p:nvPr>
            <p:ph type="sldNum" sz="quarter" idx="5"/>
          </p:nvPr>
        </p:nvSpPr>
        <p:spPr/>
        <p:txBody>
          <a:bodyPr/>
          <a:lstStyle/>
          <a:p>
            <a:fld id="{BE350D95-9B56-4B43-AC90-CE561D2F5542}" type="slidenum">
              <a:rPr lang="da-DK" smtClean="0"/>
              <a:t>22</a:t>
            </a:fld>
            <a:endParaRPr lang="da-DK"/>
          </a:p>
        </p:txBody>
      </p:sp>
    </p:spTree>
    <p:extLst>
      <p:ext uri="{BB962C8B-B14F-4D97-AF65-F5344CB8AC3E}">
        <p14:creationId xmlns:p14="http://schemas.microsoft.com/office/powerpoint/2010/main" val="827263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Opgaven for jer, er </a:t>
            </a:r>
            <a:r>
              <a:rPr lang="da-DK" err="1"/>
              <a:t>to-delt</a:t>
            </a:r>
            <a:r>
              <a:rPr lang="da-DK"/>
              <a:t>;</a:t>
            </a:r>
          </a:p>
          <a:p>
            <a:r>
              <a:rPr lang="da-DK"/>
              <a:t>1 - slette de skabeloner der ikke længere anvendes i jeres forvaltning.</a:t>
            </a:r>
          </a:p>
          <a:p>
            <a:r>
              <a:rPr lang="da-DK"/>
              <a:t>2 -gøre de resterende dokumenter webtilgængelige.</a:t>
            </a:r>
          </a:p>
          <a:p>
            <a:endParaRPr lang="da-DK"/>
          </a:p>
          <a:p>
            <a:r>
              <a:rPr lang="da-DK"/>
              <a:t>Grundlæggende er nøglen til at skabe tilgængelige dokumenter at bruge de indbyggede funktioner til formatering.</a:t>
            </a:r>
          </a:p>
          <a:p>
            <a:endParaRPr lang="da-DK"/>
          </a:p>
          <a:p>
            <a:r>
              <a:rPr lang="da-DK"/>
              <a:t>Der findes mange forskellige værktøjer, der kan hjælpe med at sikre god tilgængelighed i dokumenter, og vi har købt </a:t>
            </a:r>
            <a:r>
              <a:rPr lang="da-DK" err="1"/>
              <a:t>Assit</a:t>
            </a:r>
            <a:r>
              <a:rPr lang="da-DK"/>
              <a:t> Pro som I kan anvende.</a:t>
            </a:r>
          </a:p>
          <a:p>
            <a:endParaRPr lang="da-DK"/>
          </a:p>
          <a:p>
            <a:r>
              <a:rPr lang="da-DK"/>
              <a:t>Der ligger også et tilgængelighedsværktøj i Office, men det er ikke noget vi kommer ind på.</a:t>
            </a:r>
          </a:p>
          <a:p>
            <a:endParaRPr lang="da-DK"/>
          </a:p>
        </p:txBody>
      </p:sp>
      <p:sp>
        <p:nvSpPr>
          <p:cNvPr id="4" name="Pladsholder til slidenummer 3"/>
          <p:cNvSpPr>
            <a:spLocks noGrp="1"/>
          </p:cNvSpPr>
          <p:nvPr>
            <p:ph type="sldNum" sz="quarter" idx="5"/>
          </p:nvPr>
        </p:nvSpPr>
        <p:spPr/>
        <p:txBody>
          <a:bodyPr/>
          <a:lstStyle/>
          <a:p>
            <a:fld id="{BE350D95-9B56-4B43-AC90-CE561D2F5542}" type="slidenum">
              <a:rPr lang="da-DK" smtClean="0"/>
              <a:t>2</a:t>
            </a:fld>
            <a:endParaRPr lang="da-DK"/>
          </a:p>
        </p:txBody>
      </p:sp>
    </p:spTree>
    <p:extLst>
      <p:ext uri="{BB962C8B-B14F-4D97-AF65-F5344CB8AC3E}">
        <p14:creationId xmlns:p14="http://schemas.microsoft.com/office/powerpoint/2010/main" val="38626211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Hvis et dokument indeholder lister, såsom punktlister, nummererede lister eller alfabetiske lister, skal listefunktionen i office-pakken anvendes. </a:t>
            </a:r>
          </a:p>
          <a:p>
            <a:endParaRPr lang="da-DK"/>
          </a:p>
          <a:p>
            <a:r>
              <a:rPr lang="da-DK"/>
              <a:t>De fleste værktøjer vil automatisk generere lister, hvis man anvender tegn som bindestreg, stjerne eller lignende, men det er vigtigt at sikre sig, at listen faktisk bruger liste-formatet og ikke blot fremstår som almindelig tekst. </a:t>
            </a:r>
          </a:p>
          <a:p>
            <a:endParaRPr lang="da-DK"/>
          </a:p>
          <a:p>
            <a:r>
              <a:rPr lang="da-DK"/>
              <a:t>På denne måde kan hjælpemidler som f.eks. skærmlæsere fortælle brugeren, at noget er en liste, og hvor mange elementer den indeholder. </a:t>
            </a:r>
          </a:p>
          <a:p>
            <a:endParaRPr lang="da-DK"/>
          </a:p>
          <a:p>
            <a:r>
              <a:rPr lang="da-DK"/>
              <a:t>Listeværktøjet i Word eller PowerPoint kan anvendes både til at generere lister samt tjekke om eksisterende lister er opstillet korrekt. </a:t>
            </a:r>
          </a:p>
          <a:p>
            <a:endParaRPr lang="da-DK"/>
          </a:p>
          <a:p>
            <a:r>
              <a:rPr lang="da-DK"/>
              <a:t>Listeværktøjet findes under menupunktet ”Hjem”. </a:t>
            </a:r>
          </a:p>
          <a:p>
            <a:endParaRPr lang="da-DK"/>
          </a:p>
          <a:p>
            <a:r>
              <a:rPr lang="da-DK"/>
              <a:t>For at generere en liste markeres det indhold, der skal laves til en liste, og der vælges det ønskede listeformat i menuen, f.eks. punkttegn, tal eller bogstaver. </a:t>
            </a:r>
          </a:p>
          <a:p>
            <a:endParaRPr lang="da-DK"/>
          </a:p>
          <a:p>
            <a:r>
              <a:rPr lang="da-DK"/>
              <a:t>For at tjekke om en liste er opsat korrekt, skal musemarkøren placeres et vilkårligt sted i listen, hvorefter listeværktøjet skal fremstå aktivt og markeret i menuen. </a:t>
            </a:r>
          </a:p>
        </p:txBody>
      </p:sp>
      <p:sp>
        <p:nvSpPr>
          <p:cNvPr id="4" name="Pladsholder til slidenummer 3"/>
          <p:cNvSpPr>
            <a:spLocks noGrp="1"/>
          </p:cNvSpPr>
          <p:nvPr>
            <p:ph type="sldNum" sz="quarter" idx="5"/>
          </p:nvPr>
        </p:nvSpPr>
        <p:spPr/>
        <p:txBody>
          <a:bodyPr/>
          <a:lstStyle/>
          <a:p>
            <a:fld id="{BE350D95-9B56-4B43-AC90-CE561D2F5542}" type="slidenum">
              <a:rPr lang="da-DK" smtClean="0"/>
              <a:t>23</a:t>
            </a:fld>
            <a:endParaRPr lang="da-DK"/>
          </a:p>
        </p:txBody>
      </p:sp>
    </p:spTree>
    <p:extLst>
      <p:ext uri="{BB962C8B-B14F-4D97-AF65-F5344CB8AC3E}">
        <p14:creationId xmlns:p14="http://schemas.microsoft.com/office/powerpoint/2010/main" val="11646497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Det skal angives, hvilket sprog teksten er skrevet på. </a:t>
            </a:r>
          </a:p>
          <a:p>
            <a:endParaRPr lang="da-DK"/>
          </a:p>
          <a:p>
            <a:r>
              <a:rPr lang="da-DK"/>
              <a:t>Når sproget er konfigureret korrekt, kan skærmlæsere afgøre, hvilket sprog der skal bruges for at oplæse indholdet med korrekt udtale. </a:t>
            </a:r>
          </a:p>
          <a:p>
            <a:r>
              <a:rPr lang="da-DK"/>
              <a:t>Det skal gøres for hele dokumentet. </a:t>
            </a:r>
          </a:p>
          <a:p>
            <a:endParaRPr lang="da-DK"/>
          </a:p>
          <a:p>
            <a:r>
              <a:rPr lang="da-DK"/>
              <a:t>Hvis enkelte dele af teksten er på et andet sprog end det selve dokumentet angiver, skal det markeres særskilt. </a:t>
            </a:r>
          </a:p>
          <a:p>
            <a:endParaRPr lang="da-DK"/>
          </a:p>
          <a:p>
            <a:r>
              <a:rPr lang="da-DK"/>
              <a:t>Undtaget herfra er egennavne, tekniske termer, ord med ubestemmelig sproglig baggrund samt ord eller vendinger, der er blevet en del af sprogbrugen i den tekst, de umiddelbart indgår i. </a:t>
            </a:r>
          </a:p>
          <a:p>
            <a:endParaRPr lang="da-DK"/>
          </a:p>
          <a:p>
            <a:r>
              <a:rPr lang="da-DK"/>
              <a:t>Vælg det korrekte sprog ved at bruge funktionen i din office-pakke. </a:t>
            </a:r>
          </a:p>
          <a:p>
            <a:endParaRPr lang="da-DK"/>
          </a:p>
          <a:p>
            <a:r>
              <a:rPr lang="da-DK"/>
              <a:t>I Word gøres det ved, at teksten markeres, og der klikkes på knappen ”Sprog” og herefter underpunktet ”Angiv korrektursprog” under menupunktet ”Gennemse”. </a:t>
            </a:r>
          </a:p>
          <a:p>
            <a:r>
              <a:rPr lang="da-DK"/>
              <a:t>I den efterfølgende dialog vælges det relevante sprog for den markerede tekst og valget bekræftes med et klik på ”OK”.</a:t>
            </a:r>
          </a:p>
        </p:txBody>
      </p:sp>
      <p:sp>
        <p:nvSpPr>
          <p:cNvPr id="4" name="Pladsholder til slidenummer 3"/>
          <p:cNvSpPr>
            <a:spLocks noGrp="1"/>
          </p:cNvSpPr>
          <p:nvPr>
            <p:ph type="sldNum" sz="quarter" idx="5"/>
          </p:nvPr>
        </p:nvSpPr>
        <p:spPr/>
        <p:txBody>
          <a:bodyPr/>
          <a:lstStyle/>
          <a:p>
            <a:fld id="{BE350D95-9B56-4B43-AC90-CE561D2F5542}" type="slidenum">
              <a:rPr lang="da-DK" smtClean="0"/>
              <a:t>24</a:t>
            </a:fld>
            <a:endParaRPr lang="da-DK"/>
          </a:p>
        </p:txBody>
      </p:sp>
    </p:spTree>
    <p:extLst>
      <p:ext uri="{BB962C8B-B14F-4D97-AF65-F5344CB8AC3E}">
        <p14:creationId xmlns:p14="http://schemas.microsoft.com/office/powerpoint/2010/main" val="42580862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For at indsætte spalter i dokumentet, skal den integrerede spalte-funktion i Word anvendes. </a:t>
            </a:r>
          </a:p>
          <a:p>
            <a:r>
              <a:rPr lang="da-DK"/>
              <a:t>Spaltefunktionen findes i menuen ”Layout”, og her kan det ønskede antal af spalter defineres.</a:t>
            </a:r>
          </a:p>
          <a:p>
            <a:endParaRPr lang="da-DK"/>
          </a:p>
          <a:p>
            <a:r>
              <a:rPr lang="da-DK"/>
              <a:t>Det er vigtigt, at tabeller eller tekstbokse ikke anvendes til at lave spalter, da dette giver problemer for brugere af hjælpeteknologier.</a:t>
            </a:r>
          </a:p>
        </p:txBody>
      </p:sp>
      <p:sp>
        <p:nvSpPr>
          <p:cNvPr id="4" name="Pladsholder til slidenummer 3"/>
          <p:cNvSpPr>
            <a:spLocks noGrp="1"/>
          </p:cNvSpPr>
          <p:nvPr>
            <p:ph type="sldNum" sz="quarter" idx="5"/>
          </p:nvPr>
        </p:nvSpPr>
        <p:spPr/>
        <p:txBody>
          <a:bodyPr/>
          <a:lstStyle/>
          <a:p>
            <a:fld id="{BE350D95-9B56-4B43-AC90-CE561D2F5542}" type="slidenum">
              <a:rPr lang="da-DK" smtClean="0"/>
              <a:t>25</a:t>
            </a:fld>
            <a:endParaRPr lang="da-DK"/>
          </a:p>
        </p:txBody>
      </p:sp>
    </p:spTree>
    <p:extLst>
      <p:ext uri="{BB962C8B-B14F-4D97-AF65-F5344CB8AC3E}">
        <p14:creationId xmlns:p14="http://schemas.microsoft.com/office/powerpoint/2010/main" val="3179457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Brug funktionen for sideskift for at sørge for, at indhold starter på toppen af en bestemt side fremfor at bruge flere linjeskift for at skubbe teksten ned. </a:t>
            </a:r>
          </a:p>
          <a:p>
            <a:r>
              <a:rPr lang="da-DK"/>
              <a:t>På denne måde undgår man ligeledes, at der skabes problemer med ”kunstige” sideskift, når man redigerer i dokumentet. </a:t>
            </a:r>
          </a:p>
          <a:p>
            <a:r>
              <a:rPr lang="da-DK"/>
              <a:t>Den indbyggede sideskiftfunktion kan findes i menuen ”Layout”.</a:t>
            </a:r>
          </a:p>
          <a:p>
            <a:endParaRPr lang="da-DK"/>
          </a:p>
          <a:p>
            <a:r>
              <a:rPr lang="da-DK"/>
              <a:t>Man kan også bruge tastaturgenvejen + til at lave korrekt sideskift, ved at placere markøren, hvor man vil lave sideskiftet og bruge tastaturgenvejen. </a:t>
            </a:r>
          </a:p>
        </p:txBody>
      </p:sp>
      <p:sp>
        <p:nvSpPr>
          <p:cNvPr id="4" name="Pladsholder til slidenummer 3"/>
          <p:cNvSpPr>
            <a:spLocks noGrp="1"/>
          </p:cNvSpPr>
          <p:nvPr>
            <p:ph type="sldNum" sz="quarter" idx="5"/>
          </p:nvPr>
        </p:nvSpPr>
        <p:spPr/>
        <p:txBody>
          <a:bodyPr/>
          <a:lstStyle/>
          <a:p>
            <a:fld id="{BE350D95-9B56-4B43-AC90-CE561D2F5542}" type="slidenum">
              <a:rPr lang="da-DK" smtClean="0"/>
              <a:t>26</a:t>
            </a:fld>
            <a:endParaRPr lang="da-DK"/>
          </a:p>
        </p:txBody>
      </p:sp>
    </p:spTree>
    <p:extLst>
      <p:ext uri="{BB962C8B-B14F-4D97-AF65-F5344CB8AC3E}">
        <p14:creationId xmlns:p14="http://schemas.microsoft.com/office/powerpoint/2010/main" val="22785335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BE350D95-9B56-4B43-AC90-CE561D2F5542}" type="slidenum">
              <a:rPr lang="da-DK" smtClean="0"/>
              <a:t>27</a:t>
            </a:fld>
            <a:endParaRPr lang="da-DK"/>
          </a:p>
        </p:txBody>
      </p:sp>
    </p:spTree>
    <p:extLst>
      <p:ext uri="{BB962C8B-B14F-4D97-AF65-F5344CB8AC3E}">
        <p14:creationId xmlns:p14="http://schemas.microsoft.com/office/powerpoint/2010/main" val="30080601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Det er vigtigt, at du benytter ”Assist Pro” til at konvertere dit dokument til PDF-format. </a:t>
            </a:r>
          </a:p>
        </p:txBody>
      </p:sp>
      <p:sp>
        <p:nvSpPr>
          <p:cNvPr id="4" name="Pladsholder til slidenummer 3"/>
          <p:cNvSpPr>
            <a:spLocks noGrp="1"/>
          </p:cNvSpPr>
          <p:nvPr>
            <p:ph type="sldNum" sz="quarter" idx="5"/>
          </p:nvPr>
        </p:nvSpPr>
        <p:spPr/>
        <p:txBody>
          <a:bodyPr/>
          <a:lstStyle/>
          <a:p>
            <a:fld id="{BE350D95-9B56-4B43-AC90-CE561D2F5542}" type="slidenum">
              <a:rPr lang="da-DK" smtClean="0"/>
              <a:t>29</a:t>
            </a:fld>
            <a:endParaRPr lang="da-DK"/>
          </a:p>
        </p:txBody>
      </p:sp>
    </p:spTree>
    <p:extLst>
      <p:ext uri="{BB962C8B-B14F-4D97-AF65-F5344CB8AC3E}">
        <p14:creationId xmlns:p14="http://schemas.microsoft.com/office/powerpoint/2010/main" val="31936716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Tilgængelighedstjekkeren findes både i Word og PowerPoint under menupunktet ”Gennemse”.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a:t>Funktionen kaldes her ”Kontrollér tilgængelighed”.</a:t>
            </a:r>
          </a:p>
          <a:p>
            <a:endParaRPr lang="da-DK"/>
          </a:p>
          <a:p>
            <a:r>
              <a:rPr lang="da-DK"/>
              <a:t>Når denne funktion aktiveres, åbnes sidepanelet ”Tilgængelighed” i højre side af skærmen. </a:t>
            </a:r>
          </a:p>
          <a:p>
            <a:r>
              <a:rPr lang="da-DK"/>
              <a:t>På listen findes tre forskellige typer resultater: Fejl, Advarsler og Intelligente tjenester.</a:t>
            </a:r>
          </a:p>
          <a:p>
            <a:endParaRPr lang="da-DK"/>
          </a:p>
          <a:p>
            <a:r>
              <a:rPr lang="da-DK"/>
              <a:t>”Fejl”</a:t>
            </a:r>
          </a:p>
          <a:p>
            <a:r>
              <a:rPr lang="da-DK"/>
              <a:t>Elementer eller indhold i dokumentet der med høj sandsynlighed udgør et tilgængelighedsproblem – eksempelvis manglende billedtekst. </a:t>
            </a:r>
          </a:p>
          <a:p>
            <a:endParaRPr lang="da-DK"/>
          </a:p>
          <a:p>
            <a:r>
              <a:rPr lang="da-DK"/>
              <a:t>”Advarsler” </a:t>
            </a:r>
          </a:p>
          <a:p>
            <a:r>
              <a:rPr lang="da-DK"/>
              <a:t>Indhold som sandsynligvis udgør et problem, men kræver et manuelt tjek for at verificere om det er en fejl eller ej. </a:t>
            </a:r>
          </a:p>
          <a:p>
            <a:endParaRPr lang="da-DK"/>
          </a:p>
          <a:p>
            <a:r>
              <a:rPr lang="da-DK"/>
              <a:t>Intelligente tjenester” </a:t>
            </a:r>
          </a:p>
          <a:p>
            <a:r>
              <a:rPr lang="da-DK"/>
              <a:t>Elementer eller indhold som er blevet automatisk genereret og dermed bør tjekkes for at sikre at de er meningsfulde. </a:t>
            </a:r>
          </a:p>
          <a:p>
            <a:r>
              <a:rPr lang="da-DK"/>
              <a:t>Dette kan eksempelvis være automatisk genererede billedbeskrivelser.</a:t>
            </a:r>
          </a:p>
        </p:txBody>
      </p:sp>
      <p:sp>
        <p:nvSpPr>
          <p:cNvPr id="4" name="Pladsholder til slidenummer 3"/>
          <p:cNvSpPr>
            <a:spLocks noGrp="1"/>
          </p:cNvSpPr>
          <p:nvPr>
            <p:ph type="sldNum" sz="quarter" idx="5"/>
          </p:nvPr>
        </p:nvSpPr>
        <p:spPr/>
        <p:txBody>
          <a:bodyPr/>
          <a:lstStyle/>
          <a:p>
            <a:fld id="{BE350D95-9B56-4B43-AC90-CE561D2F5542}" type="slidenum">
              <a:rPr lang="da-DK" smtClean="0"/>
              <a:t>30</a:t>
            </a:fld>
            <a:endParaRPr lang="da-DK"/>
          </a:p>
        </p:txBody>
      </p:sp>
    </p:spTree>
    <p:extLst>
      <p:ext uri="{BB962C8B-B14F-4D97-AF65-F5344CB8AC3E}">
        <p14:creationId xmlns:p14="http://schemas.microsoft.com/office/powerpoint/2010/main" val="19866456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BE350D95-9B56-4B43-AC90-CE561D2F5542}" type="slidenum">
              <a:rPr lang="da-DK" smtClean="0"/>
              <a:t>31</a:t>
            </a:fld>
            <a:endParaRPr lang="da-DK"/>
          </a:p>
        </p:txBody>
      </p:sp>
    </p:spTree>
    <p:extLst>
      <p:ext uri="{BB962C8B-B14F-4D97-AF65-F5344CB8AC3E}">
        <p14:creationId xmlns:p14="http://schemas.microsoft.com/office/powerpoint/2010/main" val="1934917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Her er processen som præsenteret for sekretariatscheferne.</a:t>
            </a:r>
          </a:p>
          <a:p>
            <a:endParaRPr lang="da-DK"/>
          </a:p>
          <a:p>
            <a:r>
              <a:rPr lang="da-DK"/>
              <a:t>Måske har I fået det hele tilsendt fra jeres sekretariatschef.</a:t>
            </a:r>
          </a:p>
        </p:txBody>
      </p:sp>
      <p:sp>
        <p:nvSpPr>
          <p:cNvPr id="4" name="Pladsholder til slidenummer 3"/>
          <p:cNvSpPr>
            <a:spLocks noGrp="1"/>
          </p:cNvSpPr>
          <p:nvPr>
            <p:ph type="sldNum" sz="quarter" idx="5"/>
          </p:nvPr>
        </p:nvSpPr>
        <p:spPr/>
        <p:txBody>
          <a:bodyPr/>
          <a:lstStyle/>
          <a:p>
            <a:fld id="{BE350D95-9B56-4B43-AC90-CE561D2F5542}" type="slidenum">
              <a:rPr lang="da-DK" smtClean="0"/>
              <a:t>3</a:t>
            </a:fld>
            <a:endParaRPr lang="da-DK"/>
          </a:p>
        </p:txBody>
      </p:sp>
    </p:spTree>
    <p:extLst>
      <p:ext uri="{BB962C8B-B14F-4D97-AF65-F5344CB8AC3E}">
        <p14:creationId xmlns:p14="http://schemas.microsoft.com/office/powerpoint/2010/main" val="525496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0" i="0">
                <a:solidFill>
                  <a:srgbClr val="6B7280"/>
                </a:solidFill>
                <a:effectLst/>
                <a:latin typeface="ui-sans-serif"/>
              </a:rPr>
              <a:t>Uanset hvor automatiseret et system er, eller hvor dygtig en person er til at mærke dokumenter korrekt op, er der en risiko for fejl som kan gøre, at indsatsen og det hårde arbejde med dokumentet går tabt.</a:t>
            </a:r>
          </a:p>
          <a:p>
            <a:endParaRPr lang="da-DK" b="0" i="0">
              <a:solidFill>
                <a:srgbClr val="6B7280"/>
              </a:solidFill>
              <a:effectLst/>
              <a:latin typeface="ui-sans-serif"/>
            </a:endParaRPr>
          </a:p>
          <a:p>
            <a:r>
              <a:rPr lang="da-DK" b="0" i="0">
                <a:solidFill>
                  <a:srgbClr val="6B7280"/>
                </a:solidFill>
                <a:effectLst/>
                <a:latin typeface="ui-sans-serif"/>
              </a:rPr>
              <a:t>”Assist Pro” er et værktøj der hjælper én med at tjekke om ens dokument overholder lov om webtilgængelighed.</a:t>
            </a:r>
            <a:endParaRPr lang="da-DK"/>
          </a:p>
        </p:txBody>
      </p:sp>
      <p:sp>
        <p:nvSpPr>
          <p:cNvPr id="4" name="Pladsholder til slidenummer 3"/>
          <p:cNvSpPr>
            <a:spLocks noGrp="1"/>
          </p:cNvSpPr>
          <p:nvPr>
            <p:ph type="sldNum" sz="quarter" idx="5"/>
          </p:nvPr>
        </p:nvSpPr>
        <p:spPr/>
        <p:txBody>
          <a:bodyPr/>
          <a:lstStyle/>
          <a:p>
            <a:fld id="{BE350D95-9B56-4B43-AC90-CE561D2F5542}" type="slidenum">
              <a:rPr lang="da-DK" smtClean="0"/>
              <a:t>4</a:t>
            </a:fld>
            <a:endParaRPr lang="da-DK"/>
          </a:p>
        </p:txBody>
      </p:sp>
    </p:spTree>
    <p:extLst>
      <p:ext uri="{BB962C8B-B14F-4D97-AF65-F5344CB8AC3E}">
        <p14:creationId xmlns:p14="http://schemas.microsoft.com/office/powerpoint/2010/main" val="505844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BE350D95-9B56-4B43-AC90-CE561D2F5542}" type="slidenum">
              <a:rPr lang="da-DK" smtClean="0"/>
              <a:t>5</a:t>
            </a:fld>
            <a:endParaRPr lang="da-DK"/>
          </a:p>
        </p:txBody>
      </p:sp>
    </p:spTree>
    <p:extLst>
      <p:ext uri="{BB962C8B-B14F-4D97-AF65-F5344CB8AC3E}">
        <p14:creationId xmlns:p14="http://schemas.microsoft.com/office/powerpoint/2010/main" val="3837268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a:t>Her trykker du på </a:t>
            </a:r>
            <a:r>
              <a:rPr lang="da-DK" sz="1800">
                <a:effectLst/>
                <a:latin typeface="Calibri" panose="020F0502020204030204" pitchFamily="34" charset="0"/>
                <a:ea typeface="Calibri" panose="020F0502020204030204" pitchFamily="34" charset="0"/>
                <a:cs typeface="Times New Roman" panose="02020603050405020304" pitchFamily="18" charset="0"/>
              </a:rPr>
              <a:t>”Kontroller tilgængelighed med Assist”.</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800">
                <a:effectLst/>
                <a:latin typeface="Calibri" panose="020F0502020204030204" pitchFamily="34" charset="0"/>
                <a:ea typeface="Calibri" panose="020F0502020204030204" pitchFamily="34" charset="0"/>
                <a:cs typeface="Times New Roman" panose="02020603050405020304" pitchFamily="18" charset="0"/>
              </a:rPr>
              <a:t>Info-knappen indeholde ret link til </a:t>
            </a:r>
            <a:r>
              <a:rPr lang="da-DK" sz="1800" err="1">
                <a:effectLst/>
                <a:latin typeface="Calibri" panose="020F0502020204030204" pitchFamily="34" charset="0"/>
                <a:ea typeface="Calibri" panose="020F0502020204030204" pitchFamily="34" charset="0"/>
                <a:cs typeface="Times New Roman" panose="02020603050405020304" pitchFamily="18" charset="0"/>
              </a:rPr>
              <a:t>daniasoftware</a:t>
            </a:r>
            <a:r>
              <a:rPr lang="da-DK" sz="1800">
                <a:effectLst/>
                <a:latin typeface="Calibri" panose="020F0502020204030204" pitchFamily="34" charset="0"/>
                <a:ea typeface="Calibri" panose="020F0502020204030204" pitchFamily="34" charset="0"/>
                <a:cs typeface="Times New Roman" panose="02020603050405020304" pitchFamily="18" charset="0"/>
              </a:rPr>
              <a:t> som er leverandøren.</a:t>
            </a:r>
          </a:p>
          <a:p>
            <a:endParaRPr lang="da-DK"/>
          </a:p>
        </p:txBody>
      </p:sp>
      <p:sp>
        <p:nvSpPr>
          <p:cNvPr id="4" name="Pladsholder til slidenummer 3"/>
          <p:cNvSpPr>
            <a:spLocks noGrp="1"/>
          </p:cNvSpPr>
          <p:nvPr>
            <p:ph type="sldNum" sz="quarter" idx="5"/>
          </p:nvPr>
        </p:nvSpPr>
        <p:spPr/>
        <p:txBody>
          <a:bodyPr/>
          <a:lstStyle/>
          <a:p>
            <a:fld id="{BE350D95-9B56-4B43-AC90-CE561D2F5542}" type="slidenum">
              <a:rPr lang="da-DK" smtClean="0"/>
              <a:t>6</a:t>
            </a:fld>
            <a:endParaRPr lang="da-DK"/>
          </a:p>
        </p:txBody>
      </p:sp>
    </p:spTree>
    <p:extLst>
      <p:ext uri="{BB962C8B-B14F-4D97-AF65-F5344CB8AC3E}">
        <p14:creationId xmlns:p14="http://schemas.microsoft.com/office/powerpoint/2010/main" val="1540576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Så kommer der en boks i højre side som viser hvad man skal være obs på i sit dokument.</a:t>
            </a:r>
          </a:p>
        </p:txBody>
      </p:sp>
      <p:sp>
        <p:nvSpPr>
          <p:cNvPr id="4" name="Pladsholder til slidenummer 3"/>
          <p:cNvSpPr>
            <a:spLocks noGrp="1"/>
          </p:cNvSpPr>
          <p:nvPr>
            <p:ph type="sldNum" sz="quarter" idx="5"/>
          </p:nvPr>
        </p:nvSpPr>
        <p:spPr/>
        <p:txBody>
          <a:bodyPr/>
          <a:lstStyle/>
          <a:p>
            <a:fld id="{BE350D95-9B56-4B43-AC90-CE561D2F5542}" type="slidenum">
              <a:rPr lang="da-DK" smtClean="0"/>
              <a:t>7</a:t>
            </a:fld>
            <a:endParaRPr lang="da-DK"/>
          </a:p>
        </p:txBody>
      </p:sp>
    </p:spTree>
    <p:extLst>
      <p:ext uri="{BB962C8B-B14F-4D97-AF65-F5344CB8AC3E}">
        <p14:creationId xmlns:p14="http://schemas.microsoft.com/office/powerpoint/2010/main" val="1409547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Her står hvad der skal foretages af ændringer før dokumentet er webtilgængeligt.</a:t>
            </a:r>
          </a:p>
          <a:p>
            <a:r>
              <a:rPr lang="da-DK"/>
              <a:t>Man kan trykke på pilene for at få vist de muligheder man har for at foretage ændringer. </a:t>
            </a:r>
          </a:p>
          <a:p>
            <a:endParaRPr lang="da-DK"/>
          </a:p>
          <a:p>
            <a:r>
              <a:rPr lang="da-DK"/>
              <a:t>Har man brug for mere hjælp, kan man læse i bunden under ”Information” </a:t>
            </a:r>
            <a:r>
              <a:rPr lang="da-DK">
                <a:sym typeface="Wingdings" panose="05000000000000000000" pitchFamily="2" charset="2"/>
              </a:rPr>
              <a:t></a:t>
            </a:r>
            <a:r>
              <a:rPr lang="da-DK"/>
              <a:t> ”Hvad er problemet?”.</a:t>
            </a:r>
          </a:p>
          <a:p>
            <a:r>
              <a:rPr lang="da-DK"/>
              <a:t>Når dokumentet er webtilgængeligt, får det et grønt rettetegn og man vil kunne gemme som PDF.</a:t>
            </a:r>
          </a:p>
          <a:p>
            <a:endParaRPr lang="da-DK"/>
          </a:p>
          <a:p>
            <a:r>
              <a:rPr lang="da-DK"/>
              <a:t>Husk at opdatere på den blå knap – ellers registrerer Assist pro ikke ændringerne.</a:t>
            </a:r>
          </a:p>
        </p:txBody>
      </p:sp>
      <p:sp>
        <p:nvSpPr>
          <p:cNvPr id="4" name="Pladsholder til slidenummer 3"/>
          <p:cNvSpPr>
            <a:spLocks noGrp="1"/>
          </p:cNvSpPr>
          <p:nvPr>
            <p:ph type="sldNum" sz="quarter" idx="5"/>
          </p:nvPr>
        </p:nvSpPr>
        <p:spPr/>
        <p:txBody>
          <a:bodyPr/>
          <a:lstStyle/>
          <a:p>
            <a:fld id="{BE350D95-9B56-4B43-AC90-CE561D2F5542}" type="slidenum">
              <a:rPr lang="da-DK" smtClean="0"/>
              <a:t>8</a:t>
            </a:fld>
            <a:endParaRPr lang="da-DK"/>
          </a:p>
        </p:txBody>
      </p:sp>
    </p:spTree>
    <p:extLst>
      <p:ext uri="{BB962C8B-B14F-4D97-AF65-F5344CB8AC3E}">
        <p14:creationId xmlns:p14="http://schemas.microsoft.com/office/powerpoint/2010/main" val="4033892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Betine</a:t>
            </a:r>
          </a:p>
        </p:txBody>
      </p:sp>
      <p:sp>
        <p:nvSpPr>
          <p:cNvPr id="4" name="Pladsholder til slidenummer 3"/>
          <p:cNvSpPr>
            <a:spLocks noGrp="1"/>
          </p:cNvSpPr>
          <p:nvPr>
            <p:ph type="sldNum" sz="quarter" idx="5"/>
          </p:nvPr>
        </p:nvSpPr>
        <p:spPr/>
        <p:txBody>
          <a:bodyPr/>
          <a:lstStyle/>
          <a:p>
            <a:fld id="{BE350D95-9B56-4B43-AC90-CE561D2F5542}" type="slidenum">
              <a:rPr lang="da-DK" smtClean="0"/>
              <a:t>9</a:t>
            </a:fld>
            <a:endParaRPr lang="da-DK"/>
          </a:p>
        </p:txBody>
      </p:sp>
    </p:spTree>
    <p:extLst>
      <p:ext uri="{BB962C8B-B14F-4D97-AF65-F5344CB8AC3E}">
        <p14:creationId xmlns:p14="http://schemas.microsoft.com/office/powerpoint/2010/main" val="544955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a:t>Klik for at redigere i master</a:t>
            </a:r>
            <a:endParaRPr lang="en-US"/>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i master</a:t>
            </a:r>
            <a:endParaRPr lang="en-US"/>
          </a:p>
        </p:txBody>
      </p:sp>
      <p:sp>
        <p:nvSpPr>
          <p:cNvPr id="4" name="Pladsholder til dato 3"/>
          <p:cNvSpPr>
            <a:spLocks noGrp="1"/>
          </p:cNvSpPr>
          <p:nvPr>
            <p:ph type="dt" sz="half" idx="10"/>
          </p:nvPr>
        </p:nvSpPr>
        <p:spPr/>
        <p:txBody>
          <a:bodyPr/>
          <a:lstStyle/>
          <a:p>
            <a:fld id="{B7AE9C44-9DAE-47EA-BF7B-527501938C3F}" type="datetimeFigureOut">
              <a:rPr lang="en-US" smtClean="0"/>
              <a:t>11/23/2023</a:t>
            </a:fld>
            <a:endParaRPr lang="en-US"/>
          </a:p>
        </p:txBody>
      </p:sp>
      <p:sp>
        <p:nvSpPr>
          <p:cNvPr id="5" name="Pladsholder til sidefod 4"/>
          <p:cNvSpPr>
            <a:spLocks noGrp="1"/>
          </p:cNvSpPr>
          <p:nvPr>
            <p:ph type="ftr" sz="quarter" idx="11"/>
          </p:nvPr>
        </p:nvSpPr>
        <p:spPr/>
        <p:txBody>
          <a:bodyPr/>
          <a:lstStyle/>
          <a:p>
            <a:endParaRPr lang="en-US"/>
          </a:p>
        </p:txBody>
      </p:sp>
      <p:sp>
        <p:nvSpPr>
          <p:cNvPr id="6" name="Pladsholder til slidenummer 5"/>
          <p:cNvSpPr>
            <a:spLocks noGrp="1"/>
          </p:cNvSpPr>
          <p:nvPr>
            <p:ph type="sldNum" sz="quarter" idx="12"/>
          </p:nvPr>
        </p:nvSpPr>
        <p:spPr/>
        <p:txBody>
          <a:bodyPr/>
          <a:lstStyle/>
          <a:p>
            <a:fld id="{0D0FC2E3-A69C-4D5E-9D0D-9F10D106B08F}" type="slidenum">
              <a:rPr lang="en-US" smtClean="0"/>
              <a:t>‹nr.›</a:t>
            </a:fld>
            <a:endParaRPr lang="en-US"/>
          </a:p>
        </p:txBody>
      </p:sp>
    </p:spTree>
    <p:extLst>
      <p:ext uri="{BB962C8B-B14F-4D97-AF65-F5344CB8AC3E}">
        <p14:creationId xmlns:p14="http://schemas.microsoft.com/office/powerpoint/2010/main" val="1161660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endParaRPr lang="en-US"/>
          </a:p>
        </p:txBody>
      </p:sp>
      <p:sp>
        <p:nvSpPr>
          <p:cNvPr id="3" name="Pladsholder til lodret titel 2"/>
          <p:cNvSpPr>
            <a:spLocks noGrp="1"/>
          </p:cNvSpPr>
          <p:nvPr>
            <p:ph type="body" orient="vert" idx="1"/>
          </p:nvPr>
        </p:nvSpPr>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Pladsholder til dato 3"/>
          <p:cNvSpPr>
            <a:spLocks noGrp="1"/>
          </p:cNvSpPr>
          <p:nvPr>
            <p:ph type="dt" sz="half" idx="10"/>
          </p:nvPr>
        </p:nvSpPr>
        <p:spPr/>
        <p:txBody>
          <a:bodyPr/>
          <a:lstStyle/>
          <a:p>
            <a:fld id="{B7AE9C44-9DAE-47EA-BF7B-527501938C3F}" type="datetimeFigureOut">
              <a:rPr lang="en-US" smtClean="0"/>
              <a:t>11/23/2023</a:t>
            </a:fld>
            <a:endParaRPr lang="en-US"/>
          </a:p>
        </p:txBody>
      </p:sp>
      <p:sp>
        <p:nvSpPr>
          <p:cNvPr id="5" name="Pladsholder til sidefod 4"/>
          <p:cNvSpPr>
            <a:spLocks noGrp="1"/>
          </p:cNvSpPr>
          <p:nvPr>
            <p:ph type="ftr" sz="quarter" idx="11"/>
          </p:nvPr>
        </p:nvSpPr>
        <p:spPr/>
        <p:txBody>
          <a:bodyPr/>
          <a:lstStyle/>
          <a:p>
            <a:endParaRPr lang="en-US"/>
          </a:p>
        </p:txBody>
      </p:sp>
      <p:sp>
        <p:nvSpPr>
          <p:cNvPr id="6" name="Pladsholder til slidenummer 5"/>
          <p:cNvSpPr>
            <a:spLocks noGrp="1"/>
          </p:cNvSpPr>
          <p:nvPr>
            <p:ph type="sldNum" sz="quarter" idx="12"/>
          </p:nvPr>
        </p:nvSpPr>
        <p:spPr/>
        <p:txBody>
          <a:bodyPr/>
          <a:lstStyle/>
          <a:p>
            <a:fld id="{0D0FC2E3-A69C-4D5E-9D0D-9F10D106B08F}" type="slidenum">
              <a:rPr lang="en-US" smtClean="0"/>
              <a:t>‹nr.›</a:t>
            </a:fld>
            <a:endParaRPr lang="en-US"/>
          </a:p>
        </p:txBody>
      </p:sp>
    </p:spTree>
    <p:extLst>
      <p:ext uri="{BB962C8B-B14F-4D97-AF65-F5344CB8AC3E}">
        <p14:creationId xmlns:p14="http://schemas.microsoft.com/office/powerpoint/2010/main" val="3783993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724900" y="365125"/>
            <a:ext cx="2628900" cy="5811838"/>
          </a:xfrm>
        </p:spPr>
        <p:txBody>
          <a:bodyPr vert="eaVert"/>
          <a:lstStyle/>
          <a:p>
            <a:r>
              <a:rPr lang="da-DK"/>
              <a:t>Klik for at redigere i master</a:t>
            </a:r>
            <a:endParaRPr lang="en-US"/>
          </a:p>
        </p:txBody>
      </p:sp>
      <p:sp>
        <p:nvSpPr>
          <p:cNvPr id="3" name="Pladsholder til lodret titel 2"/>
          <p:cNvSpPr>
            <a:spLocks noGrp="1"/>
          </p:cNvSpPr>
          <p:nvPr>
            <p:ph type="body" orient="vert" idx="1"/>
          </p:nvPr>
        </p:nvSpPr>
        <p:spPr>
          <a:xfrm>
            <a:off x="838200" y="365125"/>
            <a:ext cx="7734300" cy="5811838"/>
          </a:xfr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Pladsholder til dato 3"/>
          <p:cNvSpPr>
            <a:spLocks noGrp="1"/>
          </p:cNvSpPr>
          <p:nvPr>
            <p:ph type="dt" sz="half" idx="10"/>
          </p:nvPr>
        </p:nvSpPr>
        <p:spPr/>
        <p:txBody>
          <a:bodyPr/>
          <a:lstStyle/>
          <a:p>
            <a:fld id="{B7AE9C44-9DAE-47EA-BF7B-527501938C3F}" type="datetimeFigureOut">
              <a:rPr lang="en-US" smtClean="0"/>
              <a:t>11/23/2023</a:t>
            </a:fld>
            <a:endParaRPr lang="en-US"/>
          </a:p>
        </p:txBody>
      </p:sp>
      <p:sp>
        <p:nvSpPr>
          <p:cNvPr id="5" name="Pladsholder til sidefod 4"/>
          <p:cNvSpPr>
            <a:spLocks noGrp="1"/>
          </p:cNvSpPr>
          <p:nvPr>
            <p:ph type="ftr" sz="quarter" idx="11"/>
          </p:nvPr>
        </p:nvSpPr>
        <p:spPr/>
        <p:txBody>
          <a:bodyPr/>
          <a:lstStyle/>
          <a:p>
            <a:endParaRPr lang="en-US"/>
          </a:p>
        </p:txBody>
      </p:sp>
      <p:sp>
        <p:nvSpPr>
          <p:cNvPr id="6" name="Pladsholder til slidenummer 5"/>
          <p:cNvSpPr>
            <a:spLocks noGrp="1"/>
          </p:cNvSpPr>
          <p:nvPr>
            <p:ph type="sldNum" sz="quarter" idx="12"/>
          </p:nvPr>
        </p:nvSpPr>
        <p:spPr/>
        <p:txBody>
          <a:bodyPr/>
          <a:lstStyle/>
          <a:p>
            <a:fld id="{0D0FC2E3-A69C-4D5E-9D0D-9F10D106B08F}" type="slidenum">
              <a:rPr lang="en-US" smtClean="0"/>
              <a:t>‹nr.›</a:t>
            </a:fld>
            <a:endParaRPr lang="en-US"/>
          </a:p>
        </p:txBody>
      </p:sp>
    </p:spTree>
    <p:extLst>
      <p:ext uri="{BB962C8B-B14F-4D97-AF65-F5344CB8AC3E}">
        <p14:creationId xmlns:p14="http://schemas.microsoft.com/office/powerpoint/2010/main" val="13351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endParaRPr lang="en-US"/>
          </a:p>
        </p:txBody>
      </p:sp>
      <p:sp>
        <p:nvSpPr>
          <p:cNvPr id="3" name="Pladsholder til indhold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Pladsholder til dato 3"/>
          <p:cNvSpPr>
            <a:spLocks noGrp="1"/>
          </p:cNvSpPr>
          <p:nvPr>
            <p:ph type="dt" sz="half" idx="10"/>
          </p:nvPr>
        </p:nvSpPr>
        <p:spPr/>
        <p:txBody>
          <a:bodyPr/>
          <a:lstStyle/>
          <a:p>
            <a:fld id="{B7AE9C44-9DAE-47EA-BF7B-527501938C3F}" type="datetimeFigureOut">
              <a:rPr lang="en-US" smtClean="0"/>
              <a:t>11/23/2023</a:t>
            </a:fld>
            <a:endParaRPr lang="en-US"/>
          </a:p>
        </p:txBody>
      </p:sp>
      <p:sp>
        <p:nvSpPr>
          <p:cNvPr id="5" name="Pladsholder til sidefod 4"/>
          <p:cNvSpPr>
            <a:spLocks noGrp="1"/>
          </p:cNvSpPr>
          <p:nvPr>
            <p:ph type="ftr" sz="quarter" idx="11"/>
          </p:nvPr>
        </p:nvSpPr>
        <p:spPr/>
        <p:txBody>
          <a:bodyPr/>
          <a:lstStyle/>
          <a:p>
            <a:endParaRPr lang="en-US"/>
          </a:p>
        </p:txBody>
      </p:sp>
      <p:sp>
        <p:nvSpPr>
          <p:cNvPr id="6" name="Pladsholder til slidenummer 5"/>
          <p:cNvSpPr>
            <a:spLocks noGrp="1"/>
          </p:cNvSpPr>
          <p:nvPr>
            <p:ph type="sldNum" sz="quarter" idx="12"/>
          </p:nvPr>
        </p:nvSpPr>
        <p:spPr/>
        <p:txBody>
          <a:bodyPr/>
          <a:lstStyle/>
          <a:p>
            <a:fld id="{0D0FC2E3-A69C-4D5E-9D0D-9F10D106B08F}" type="slidenum">
              <a:rPr lang="en-US" smtClean="0"/>
              <a:t>‹nr.›</a:t>
            </a:fld>
            <a:endParaRPr lang="en-US"/>
          </a:p>
        </p:txBody>
      </p:sp>
    </p:spTree>
    <p:extLst>
      <p:ext uri="{BB962C8B-B14F-4D97-AF65-F5344CB8AC3E}">
        <p14:creationId xmlns:p14="http://schemas.microsoft.com/office/powerpoint/2010/main" val="3657976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a-DK"/>
              <a:t>Klik for at redigere i master</a:t>
            </a:r>
            <a:endParaRPr lang="en-US"/>
          </a:p>
        </p:txBody>
      </p:sp>
      <p:sp>
        <p:nvSpPr>
          <p:cNvPr id="3" name="Pladsholder til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i master</a:t>
            </a:r>
          </a:p>
        </p:txBody>
      </p:sp>
      <p:sp>
        <p:nvSpPr>
          <p:cNvPr id="4" name="Pladsholder til dato 3"/>
          <p:cNvSpPr>
            <a:spLocks noGrp="1"/>
          </p:cNvSpPr>
          <p:nvPr>
            <p:ph type="dt" sz="half" idx="10"/>
          </p:nvPr>
        </p:nvSpPr>
        <p:spPr/>
        <p:txBody>
          <a:bodyPr/>
          <a:lstStyle/>
          <a:p>
            <a:fld id="{B7AE9C44-9DAE-47EA-BF7B-527501938C3F}" type="datetimeFigureOut">
              <a:rPr lang="en-US" smtClean="0"/>
              <a:t>11/23/2023</a:t>
            </a:fld>
            <a:endParaRPr lang="en-US"/>
          </a:p>
        </p:txBody>
      </p:sp>
      <p:sp>
        <p:nvSpPr>
          <p:cNvPr id="5" name="Pladsholder til sidefod 4"/>
          <p:cNvSpPr>
            <a:spLocks noGrp="1"/>
          </p:cNvSpPr>
          <p:nvPr>
            <p:ph type="ftr" sz="quarter" idx="11"/>
          </p:nvPr>
        </p:nvSpPr>
        <p:spPr/>
        <p:txBody>
          <a:bodyPr/>
          <a:lstStyle/>
          <a:p>
            <a:endParaRPr lang="en-US"/>
          </a:p>
        </p:txBody>
      </p:sp>
      <p:sp>
        <p:nvSpPr>
          <p:cNvPr id="6" name="Pladsholder til slidenummer 5"/>
          <p:cNvSpPr>
            <a:spLocks noGrp="1"/>
          </p:cNvSpPr>
          <p:nvPr>
            <p:ph type="sldNum" sz="quarter" idx="12"/>
          </p:nvPr>
        </p:nvSpPr>
        <p:spPr/>
        <p:txBody>
          <a:bodyPr/>
          <a:lstStyle/>
          <a:p>
            <a:fld id="{0D0FC2E3-A69C-4D5E-9D0D-9F10D106B08F}" type="slidenum">
              <a:rPr lang="en-US" smtClean="0"/>
              <a:t>‹nr.›</a:t>
            </a:fld>
            <a:endParaRPr lang="en-US"/>
          </a:p>
        </p:txBody>
      </p:sp>
    </p:spTree>
    <p:extLst>
      <p:ext uri="{BB962C8B-B14F-4D97-AF65-F5344CB8AC3E}">
        <p14:creationId xmlns:p14="http://schemas.microsoft.com/office/powerpoint/2010/main" val="1013714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endParaRPr lang="en-US"/>
          </a:p>
        </p:txBody>
      </p:sp>
      <p:sp>
        <p:nvSpPr>
          <p:cNvPr id="3" name="Pladsholder til indhold 2"/>
          <p:cNvSpPr>
            <a:spLocks noGrp="1"/>
          </p:cNvSpPr>
          <p:nvPr>
            <p:ph sz="half" idx="1"/>
          </p:nvPr>
        </p:nvSpPr>
        <p:spPr>
          <a:xfrm>
            <a:off x="838200" y="1825625"/>
            <a:ext cx="5181600" cy="43513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Pladsholder til indhold 3"/>
          <p:cNvSpPr>
            <a:spLocks noGrp="1"/>
          </p:cNvSpPr>
          <p:nvPr>
            <p:ph sz="half" idx="2"/>
          </p:nvPr>
        </p:nvSpPr>
        <p:spPr>
          <a:xfrm>
            <a:off x="6172200" y="1825625"/>
            <a:ext cx="5181600" cy="43513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a:p>
        </p:txBody>
      </p:sp>
      <p:sp>
        <p:nvSpPr>
          <p:cNvPr id="5" name="Pladsholder til dato 4"/>
          <p:cNvSpPr>
            <a:spLocks noGrp="1"/>
          </p:cNvSpPr>
          <p:nvPr>
            <p:ph type="dt" sz="half" idx="10"/>
          </p:nvPr>
        </p:nvSpPr>
        <p:spPr/>
        <p:txBody>
          <a:bodyPr/>
          <a:lstStyle/>
          <a:p>
            <a:fld id="{B7AE9C44-9DAE-47EA-BF7B-527501938C3F}" type="datetimeFigureOut">
              <a:rPr lang="en-US" smtClean="0"/>
              <a:t>11/23/2023</a:t>
            </a:fld>
            <a:endParaRPr lang="en-US"/>
          </a:p>
        </p:txBody>
      </p:sp>
      <p:sp>
        <p:nvSpPr>
          <p:cNvPr id="6" name="Pladsholder til sidefod 5"/>
          <p:cNvSpPr>
            <a:spLocks noGrp="1"/>
          </p:cNvSpPr>
          <p:nvPr>
            <p:ph type="ftr" sz="quarter" idx="11"/>
          </p:nvPr>
        </p:nvSpPr>
        <p:spPr/>
        <p:txBody>
          <a:bodyPr/>
          <a:lstStyle/>
          <a:p>
            <a:endParaRPr lang="en-US"/>
          </a:p>
        </p:txBody>
      </p:sp>
      <p:sp>
        <p:nvSpPr>
          <p:cNvPr id="7" name="Pladsholder til slidenummer 6"/>
          <p:cNvSpPr>
            <a:spLocks noGrp="1"/>
          </p:cNvSpPr>
          <p:nvPr>
            <p:ph type="sldNum" sz="quarter" idx="12"/>
          </p:nvPr>
        </p:nvSpPr>
        <p:spPr/>
        <p:txBody>
          <a:bodyPr/>
          <a:lstStyle/>
          <a:p>
            <a:fld id="{0D0FC2E3-A69C-4D5E-9D0D-9F10D106B08F}" type="slidenum">
              <a:rPr lang="en-US" smtClean="0"/>
              <a:t>‹nr.›</a:t>
            </a:fld>
            <a:endParaRPr lang="en-US"/>
          </a:p>
        </p:txBody>
      </p:sp>
    </p:spTree>
    <p:extLst>
      <p:ext uri="{BB962C8B-B14F-4D97-AF65-F5344CB8AC3E}">
        <p14:creationId xmlns:p14="http://schemas.microsoft.com/office/powerpoint/2010/main" val="2771968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a-DK"/>
              <a:t>Klik for at redigere i master</a:t>
            </a:r>
            <a:endParaRPr lang="en-US"/>
          </a:p>
        </p:txBody>
      </p:sp>
      <p:sp>
        <p:nvSpPr>
          <p:cNvPr id="3" name="Pladsholder til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4" name="Pladsholder til indhold 3"/>
          <p:cNvSpPr>
            <a:spLocks noGrp="1"/>
          </p:cNvSpPr>
          <p:nvPr>
            <p:ph sz="half" idx="2"/>
          </p:nvPr>
        </p:nvSpPr>
        <p:spPr>
          <a:xfrm>
            <a:off x="839788" y="2505075"/>
            <a:ext cx="5157787" cy="368458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a:p>
        </p:txBody>
      </p:sp>
      <p:sp>
        <p:nvSpPr>
          <p:cNvPr id="5" name="Pladsholder til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6" name="Pladsholder til indhold 5"/>
          <p:cNvSpPr>
            <a:spLocks noGrp="1"/>
          </p:cNvSpPr>
          <p:nvPr>
            <p:ph sz="quarter" idx="4"/>
          </p:nvPr>
        </p:nvSpPr>
        <p:spPr>
          <a:xfrm>
            <a:off x="6172200" y="2505075"/>
            <a:ext cx="5183188" cy="368458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a:p>
        </p:txBody>
      </p:sp>
      <p:sp>
        <p:nvSpPr>
          <p:cNvPr id="7" name="Pladsholder til dato 6"/>
          <p:cNvSpPr>
            <a:spLocks noGrp="1"/>
          </p:cNvSpPr>
          <p:nvPr>
            <p:ph type="dt" sz="half" idx="10"/>
          </p:nvPr>
        </p:nvSpPr>
        <p:spPr/>
        <p:txBody>
          <a:bodyPr/>
          <a:lstStyle/>
          <a:p>
            <a:fld id="{B7AE9C44-9DAE-47EA-BF7B-527501938C3F}" type="datetimeFigureOut">
              <a:rPr lang="en-US" smtClean="0"/>
              <a:t>11/23/2023</a:t>
            </a:fld>
            <a:endParaRPr lang="en-US"/>
          </a:p>
        </p:txBody>
      </p:sp>
      <p:sp>
        <p:nvSpPr>
          <p:cNvPr id="8" name="Pladsholder til sidefod 7"/>
          <p:cNvSpPr>
            <a:spLocks noGrp="1"/>
          </p:cNvSpPr>
          <p:nvPr>
            <p:ph type="ftr" sz="quarter" idx="11"/>
          </p:nvPr>
        </p:nvSpPr>
        <p:spPr/>
        <p:txBody>
          <a:bodyPr/>
          <a:lstStyle/>
          <a:p>
            <a:endParaRPr lang="en-US"/>
          </a:p>
        </p:txBody>
      </p:sp>
      <p:sp>
        <p:nvSpPr>
          <p:cNvPr id="9" name="Pladsholder til slidenummer 8"/>
          <p:cNvSpPr>
            <a:spLocks noGrp="1"/>
          </p:cNvSpPr>
          <p:nvPr>
            <p:ph type="sldNum" sz="quarter" idx="12"/>
          </p:nvPr>
        </p:nvSpPr>
        <p:spPr/>
        <p:txBody>
          <a:bodyPr/>
          <a:lstStyle/>
          <a:p>
            <a:fld id="{0D0FC2E3-A69C-4D5E-9D0D-9F10D106B08F}" type="slidenum">
              <a:rPr lang="en-US" smtClean="0"/>
              <a:t>‹nr.›</a:t>
            </a:fld>
            <a:endParaRPr lang="en-US"/>
          </a:p>
        </p:txBody>
      </p:sp>
    </p:spTree>
    <p:extLst>
      <p:ext uri="{BB962C8B-B14F-4D97-AF65-F5344CB8AC3E}">
        <p14:creationId xmlns:p14="http://schemas.microsoft.com/office/powerpoint/2010/main" val="1786149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endParaRPr lang="en-US"/>
          </a:p>
        </p:txBody>
      </p:sp>
      <p:sp>
        <p:nvSpPr>
          <p:cNvPr id="3" name="Pladsholder til dato 2"/>
          <p:cNvSpPr>
            <a:spLocks noGrp="1"/>
          </p:cNvSpPr>
          <p:nvPr>
            <p:ph type="dt" sz="half" idx="10"/>
          </p:nvPr>
        </p:nvSpPr>
        <p:spPr/>
        <p:txBody>
          <a:bodyPr/>
          <a:lstStyle/>
          <a:p>
            <a:fld id="{B7AE9C44-9DAE-47EA-BF7B-527501938C3F}" type="datetimeFigureOut">
              <a:rPr lang="en-US" smtClean="0"/>
              <a:t>11/23/2023</a:t>
            </a:fld>
            <a:endParaRPr lang="en-US"/>
          </a:p>
        </p:txBody>
      </p:sp>
      <p:sp>
        <p:nvSpPr>
          <p:cNvPr id="4" name="Pladsholder til sidefod 3"/>
          <p:cNvSpPr>
            <a:spLocks noGrp="1"/>
          </p:cNvSpPr>
          <p:nvPr>
            <p:ph type="ftr" sz="quarter" idx="11"/>
          </p:nvPr>
        </p:nvSpPr>
        <p:spPr/>
        <p:txBody>
          <a:bodyPr/>
          <a:lstStyle/>
          <a:p>
            <a:endParaRPr lang="en-US"/>
          </a:p>
        </p:txBody>
      </p:sp>
      <p:sp>
        <p:nvSpPr>
          <p:cNvPr id="5" name="Pladsholder til slidenummer 4"/>
          <p:cNvSpPr>
            <a:spLocks noGrp="1"/>
          </p:cNvSpPr>
          <p:nvPr>
            <p:ph type="sldNum" sz="quarter" idx="12"/>
          </p:nvPr>
        </p:nvSpPr>
        <p:spPr/>
        <p:txBody>
          <a:bodyPr/>
          <a:lstStyle/>
          <a:p>
            <a:fld id="{0D0FC2E3-A69C-4D5E-9D0D-9F10D106B08F}" type="slidenum">
              <a:rPr lang="en-US" smtClean="0"/>
              <a:t>‹nr.›</a:t>
            </a:fld>
            <a:endParaRPr lang="en-US"/>
          </a:p>
        </p:txBody>
      </p:sp>
    </p:spTree>
    <p:extLst>
      <p:ext uri="{BB962C8B-B14F-4D97-AF65-F5344CB8AC3E}">
        <p14:creationId xmlns:p14="http://schemas.microsoft.com/office/powerpoint/2010/main" val="737749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B7AE9C44-9DAE-47EA-BF7B-527501938C3F}" type="datetimeFigureOut">
              <a:rPr lang="en-US" smtClean="0"/>
              <a:t>11/23/2023</a:t>
            </a:fld>
            <a:endParaRPr lang="en-US"/>
          </a:p>
        </p:txBody>
      </p:sp>
      <p:sp>
        <p:nvSpPr>
          <p:cNvPr id="3" name="Pladsholder til sidefod 2"/>
          <p:cNvSpPr>
            <a:spLocks noGrp="1"/>
          </p:cNvSpPr>
          <p:nvPr>
            <p:ph type="ftr" sz="quarter" idx="11"/>
          </p:nvPr>
        </p:nvSpPr>
        <p:spPr/>
        <p:txBody>
          <a:bodyPr/>
          <a:lstStyle/>
          <a:p>
            <a:endParaRPr lang="en-US"/>
          </a:p>
        </p:txBody>
      </p:sp>
      <p:sp>
        <p:nvSpPr>
          <p:cNvPr id="4" name="Pladsholder til slidenummer 3"/>
          <p:cNvSpPr>
            <a:spLocks noGrp="1"/>
          </p:cNvSpPr>
          <p:nvPr>
            <p:ph type="sldNum" sz="quarter" idx="12"/>
          </p:nvPr>
        </p:nvSpPr>
        <p:spPr/>
        <p:txBody>
          <a:bodyPr/>
          <a:lstStyle/>
          <a:p>
            <a:fld id="{0D0FC2E3-A69C-4D5E-9D0D-9F10D106B08F}" type="slidenum">
              <a:rPr lang="en-US" smtClean="0"/>
              <a:t>‹nr.›</a:t>
            </a:fld>
            <a:endParaRPr lang="en-US"/>
          </a:p>
        </p:txBody>
      </p:sp>
    </p:spTree>
    <p:extLst>
      <p:ext uri="{BB962C8B-B14F-4D97-AF65-F5344CB8AC3E}">
        <p14:creationId xmlns:p14="http://schemas.microsoft.com/office/powerpoint/2010/main" val="525010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i master</a:t>
            </a:r>
            <a:endParaRPr lang="en-US"/>
          </a:p>
        </p:txBody>
      </p:sp>
      <p:sp>
        <p:nvSpPr>
          <p:cNvPr id="3" name="Pladsholder til ind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i master</a:t>
            </a:r>
          </a:p>
        </p:txBody>
      </p:sp>
      <p:sp>
        <p:nvSpPr>
          <p:cNvPr id="5" name="Pladsholder til dato 4"/>
          <p:cNvSpPr>
            <a:spLocks noGrp="1"/>
          </p:cNvSpPr>
          <p:nvPr>
            <p:ph type="dt" sz="half" idx="10"/>
          </p:nvPr>
        </p:nvSpPr>
        <p:spPr/>
        <p:txBody>
          <a:bodyPr/>
          <a:lstStyle/>
          <a:p>
            <a:fld id="{B7AE9C44-9DAE-47EA-BF7B-527501938C3F}" type="datetimeFigureOut">
              <a:rPr lang="en-US" smtClean="0"/>
              <a:t>11/23/2023</a:t>
            </a:fld>
            <a:endParaRPr lang="en-US"/>
          </a:p>
        </p:txBody>
      </p:sp>
      <p:sp>
        <p:nvSpPr>
          <p:cNvPr id="6" name="Pladsholder til sidefod 5"/>
          <p:cNvSpPr>
            <a:spLocks noGrp="1"/>
          </p:cNvSpPr>
          <p:nvPr>
            <p:ph type="ftr" sz="quarter" idx="11"/>
          </p:nvPr>
        </p:nvSpPr>
        <p:spPr/>
        <p:txBody>
          <a:bodyPr/>
          <a:lstStyle/>
          <a:p>
            <a:endParaRPr lang="en-US"/>
          </a:p>
        </p:txBody>
      </p:sp>
      <p:sp>
        <p:nvSpPr>
          <p:cNvPr id="7" name="Pladsholder til slidenummer 6"/>
          <p:cNvSpPr>
            <a:spLocks noGrp="1"/>
          </p:cNvSpPr>
          <p:nvPr>
            <p:ph type="sldNum" sz="quarter" idx="12"/>
          </p:nvPr>
        </p:nvSpPr>
        <p:spPr/>
        <p:txBody>
          <a:bodyPr/>
          <a:lstStyle/>
          <a:p>
            <a:fld id="{0D0FC2E3-A69C-4D5E-9D0D-9F10D106B08F}" type="slidenum">
              <a:rPr lang="en-US" smtClean="0"/>
              <a:t>‹nr.›</a:t>
            </a:fld>
            <a:endParaRPr lang="en-US"/>
          </a:p>
        </p:txBody>
      </p:sp>
    </p:spTree>
    <p:extLst>
      <p:ext uri="{BB962C8B-B14F-4D97-AF65-F5344CB8AC3E}">
        <p14:creationId xmlns:p14="http://schemas.microsoft.com/office/powerpoint/2010/main" val="904532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i master</a:t>
            </a:r>
            <a:endParaRPr lang="en-US"/>
          </a:p>
        </p:txBody>
      </p:sp>
      <p:sp>
        <p:nvSpPr>
          <p:cNvPr id="3" name="Pladsholder til bille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i master</a:t>
            </a:r>
          </a:p>
        </p:txBody>
      </p:sp>
      <p:sp>
        <p:nvSpPr>
          <p:cNvPr id="5" name="Pladsholder til dato 4"/>
          <p:cNvSpPr>
            <a:spLocks noGrp="1"/>
          </p:cNvSpPr>
          <p:nvPr>
            <p:ph type="dt" sz="half" idx="10"/>
          </p:nvPr>
        </p:nvSpPr>
        <p:spPr/>
        <p:txBody>
          <a:bodyPr/>
          <a:lstStyle/>
          <a:p>
            <a:fld id="{B7AE9C44-9DAE-47EA-BF7B-527501938C3F}" type="datetimeFigureOut">
              <a:rPr lang="en-US" smtClean="0"/>
              <a:t>11/23/2023</a:t>
            </a:fld>
            <a:endParaRPr lang="en-US"/>
          </a:p>
        </p:txBody>
      </p:sp>
      <p:sp>
        <p:nvSpPr>
          <p:cNvPr id="6" name="Pladsholder til sidefod 5"/>
          <p:cNvSpPr>
            <a:spLocks noGrp="1"/>
          </p:cNvSpPr>
          <p:nvPr>
            <p:ph type="ftr" sz="quarter" idx="11"/>
          </p:nvPr>
        </p:nvSpPr>
        <p:spPr/>
        <p:txBody>
          <a:bodyPr/>
          <a:lstStyle/>
          <a:p>
            <a:endParaRPr lang="en-US"/>
          </a:p>
        </p:txBody>
      </p:sp>
      <p:sp>
        <p:nvSpPr>
          <p:cNvPr id="7" name="Pladsholder til slidenummer 6"/>
          <p:cNvSpPr>
            <a:spLocks noGrp="1"/>
          </p:cNvSpPr>
          <p:nvPr>
            <p:ph type="sldNum" sz="quarter" idx="12"/>
          </p:nvPr>
        </p:nvSpPr>
        <p:spPr/>
        <p:txBody>
          <a:bodyPr/>
          <a:lstStyle/>
          <a:p>
            <a:fld id="{0D0FC2E3-A69C-4D5E-9D0D-9F10D106B08F}" type="slidenum">
              <a:rPr lang="en-US" smtClean="0"/>
              <a:t>‹nr.›</a:t>
            </a:fld>
            <a:endParaRPr lang="en-US"/>
          </a:p>
        </p:txBody>
      </p:sp>
    </p:spTree>
    <p:extLst>
      <p:ext uri="{BB962C8B-B14F-4D97-AF65-F5344CB8AC3E}">
        <p14:creationId xmlns:p14="http://schemas.microsoft.com/office/powerpoint/2010/main" val="2934600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i master</a:t>
            </a:r>
            <a:endParaRPr lang="en-US"/>
          </a:p>
        </p:txBody>
      </p:sp>
      <p:sp>
        <p:nvSpPr>
          <p:cNvPr id="3" name="Pladsholder til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Pladsholder til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AE9C44-9DAE-47EA-BF7B-527501938C3F}" type="datetimeFigureOut">
              <a:rPr lang="en-US" smtClean="0"/>
              <a:t>11/23/2023</a:t>
            </a:fld>
            <a:endParaRPr lang="en-US"/>
          </a:p>
        </p:txBody>
      </p:sp>
      <p:sp>
        <p:nvSpPr>
          <p:cNvPr id="5" name="Pladsholder til sidefod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Pladsholder til sli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0FC2E3-A69C-4D5E-9D0D-9F10D106B08F}" type="slidenum">
              <a:rPr lang="en-US" smtClean="0"/>
              <a:t>‹nr.›</a:t>
            </a:fld>
            <a:endParaRPr lang="en-US"/>
          </a:p>
        </p:txBody>
      </p:sp>
    </p:spTree>
    <p:extLst>
      <p:ext uri="{BB962C8B-B14F-4D97-AF65-F5344CB8AC3E}">
        <p14:creationId xmlns:p14="http://schemas.microsoft.com/office/powerpoint/2010/main" val="4505639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digst.dk/digital-service/webtilgaengelighed/vejledning/tilgaengelige-billeder-paa-nettet"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videncenter.kl.dk/viden-og-vaerktoejer/webtilgaengelighed/"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7.sv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app.livestorm.co/dania-software-a-s/dania-software-event-om-webtilgaengelighed/live?s=8dd0e393-f092-4bcc-bd93-7066dd30735b#/chat"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23D09407-53BC-485E-B4CE-BC5E4FC4B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921DB988-49FC-4608-B0A2-E2F3A4019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E182B46-42D6-DEE7-2B94-E1F937A5FEE9}"/>
              </a:ext>
            </a:extLst>
          </p:cNvPr>
          <p:cNvSpPr>
            <a:spLocks noGrp="1"/>
          </p:cNvSpPr>
          <p:nvPr>
            <p:ph type="title"/>
          </p:nvPr>
        </p:nvSpPr>
        <p:spPr>
          <a:xfrm>
            <a:off x="755903" y="3399769"/>
            <a:ext cx="10640754" cy="775845"/>
          </a:xfrm>
        </p:spPr>
        <p:txBody>
          <a:bodyPr vert="horz" lIns="91440" tIns="45720" rIns="91440" bIns="45720" rtlCol="0" anchor="b">
            <a:normAutofit/>
          </a:bodyPr>
          <a:lstStyle/>
          <a:p>
            <a:pPr algn="ctr"/>
            <a:r>
              <a:rPr lang="da-DK" sz="4000" kern="1200">
                <a:solidFill>
                  <a:schemeClr val="tx2"/>
                </a:solidFill>
                <a:latin typeface="+mj-lt"/>
                <a:ea typeface="+mj-ea"/>
                <a:cs typeface="+mj-cs"/>
              </a:rPr>
              <a:t>SBSYS &amp; Lov om webtilgængelighed </a:t>
            </a:r>
          </a:p>
        </p:txBody>
      </p:sp>
      <p:grpSp>
        <p:nvGrpSpPr>
          <p:cNvPr id="34" name="Group 33">
            <a:extLst>
              <a:ext uri="{FF2B5EF4-FFF2-40B4-BE49-F238E27FC236}">
                <a16:creationId xmlns:a16="http://schemas.microsoft.com/office/drawing/2014/main" id="{E9B930FD-8671-4C4C-ADCF-73AC1D0CD4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676747" y="0"/>
            <a:ext cx="2514948" cy="2174333"/>
            <a:chOff x="-305" y="-4155"/>
            <a:chExt cx="2514948" cy="2174333"/>
          </a:xfrm>
        </p:grpSpPr>
        <p:sp>
          <p:nvSpPr>
            <p:cNvPr id="35" name="Freeform: Shape 34">
              <a:extLst>
                <a:ext uri="{FF2B5EF4-FFF2-40B4-BE49-F238E27FC236}">
                  <a16:creationId xmlns:a16="http://schemas.microsoft.com/office/drawing/2014/main" id="{C35B12C1-569C-4E37-AA33-7EF215F201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23E2660-7810-46F6-8752-187127C83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991DC45-0378-45B3-B325-FB8F98545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8" name="Freeform: Shape 37">
              <a:extLst>
                <a:ext uri="{FF2B5EF4-FFF2-40B4-BE49-F238E27FC236}">
                  <a16:creationId xmlns:a16="http://schemas.microsoft.com/office/drawing/2014/main" id="{E228F5BA-5150-4554-B7EA-93F371F3B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ladsholder til indhold 5" descr="Et billede, der indeholder symbol, Grafik, logo, Font/skrifttype&#10;&#10;Automatisk genereret beskrivelse">
            <a:extLst>
              <a:ext uri="{FF2B5EF4-FFF2-40B4-BE49-F238E27FC236}">
                <a16:creationId xmlns:a16="http://schemas.microsoft.com/office/drawing/2014/main" id="{25C79540-A319-15B3-C6B9-B6CA9EB12AA7}"/>
              </a:ext>
            </a:extLst>
          </p:cNvPr>
          <p:cNvPicPr>
            <a:picLocks noGrp="1" noChangeAspect="1"/>
          </p:cNvPicPr>
          <p:nvPr>
            <p:ph idx="1"/>
          </p:nvPr>
        </p:nvPicPr>
        <p:blipFill>
          <a:blip r:embed="rId3"/>
          <a:stretch>
            <a:fillRect/>
          </a:stretch>
        </p:blipFill>
        <p:spPr>
          <a:xfrm>
            <a:off x="1088842" y="320231"/>
            <a:ext cx="9952863" cy="2836567"/>
          </a:xfrm>
          <a:prstGeom prst="rect">
            <a:avLst/>
          </a:prstGeom>
        </p:spPr>
      </p:pic>
      <p:grpSp>
        <p:nvGrpSpPr>
          <p:cNvPr id="40" name="Group 39">
            <a:extLst>
              <a:ext uri="{FF2B5EF4-FFF2-40B4-BE49-F238E27FC236}">
                <a16:creationId xmlns:a16="http://schemas.microsoft.com/office/drawing/2014/main" id="{383C2651-AE0C-4AE4-8725-E2F9414FE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305" y="4322879"/>
            <a:ext cx="3378428" cy="2535121"/>
            <a:chOff x="-305" y="-1"/>
            <a:chExt cx="3832880" cy="2876136"/>
          </a:xfrm>
        </p:grpSpPr>
        <p:sp>
          <p:nvSpPr>
            <p:cNvPr id="41" name="Freeform: Shape 40">
              <a:extLst>
                <a:ext uri="{FF2B5EF4-FFF2-40B4-BE49-F238E27FC236}">
                  <a16:creationId xmlns:a16="http://schemas.microsoft.com/office/drawing/2014/main" id="{CCE13265-B5D2-47B4-A199-E05F390D5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93EBD03-D832-462C-9304-7273698ED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0D53D3E2-805E-40D2-964F-352BF6D476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B7A9A916-A926-43E6-800F-432ABC3F2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3443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A7BF24A-7FD7-AD5B-462E-1AA38E06E1E9}"/>
              </a:ext>
            </a:extLst>
          </p:cNvPr>
          <p:cNvSpPr>
            <a:spLocks noGrp="1"/>
          </p:cNvSpPr>
          <p:nvPr>
            <p:ph type="title"/>
          </p:nvPr>
        </p:nvSpPr>
        <p:spPr>
          <a:xfrm>
            <a:off x="638881" y="417576"/>
            <a:ext cx="10909640" cy="1249394"/>
          </a:xfrm>
        </p:spPr>
        <p:txBody>
          <a:bodyPr vert="horz" lIns="91440" tIns="45720" rIns="91440" bIns="45720" rtlCol="0" anchor="ctr">
            <a:normAutofit/>
          </a:bodyPr>
          <a:lstStyle/>
          <a:p>
            <a:pPr algn="ctr"/>
            <a:r>
              <a:rPr lang="da-DK" sz="5600" kern="1200">
                <a:solidFill>
                  <a:schemeClr val="tx1"/>
                </a:solidFill>
                <a:latin typeface="+mj-lt"/>
                <a:ea typeface="+mj-ea"/>
                <a:cs typeface="+mj-cs"/>
              </a:rPr>
              <a:t>Struktur, formatering og typografier</a:t>
            </a:r>
          </a:p>
        </p:txBody>
      </p:sp>
      <p:sp>
        <p:nvSpPr>
          <p:cNvPr id="12"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ladsholder til indhold 4">
            <a:extLst>
              <a:ext uri="{FF2B5EF4-FFF2-40B4-BE49-F238E27FC236}">
                <a16:creationId xmlns:a16="http://schemas.microsoft.com/office/drawing/2014/main" id="{E53CA2AC-A052-BC47-37B4-B99A3F4470A0}"/>
              </a:ext>
            </a:extLst>
          </p:cNvPr>
          <p:cNvPicPr>
            <a:picLocks noGrp="1" noChangeAspect="1"/>
          </p:cNvPicPr>
          <p:nvPr>
            <p:ph idx="1"/>
          </p:nvPr>
        </p:nvPicPr>
        <p:blipFill>
          <a:blip r:embed="rId3"/>
          <a:stretch>
            <a:fillRect/>
          </a:stretch>
        </p:blipFill>
        <p:spPr>
          <a:xfrm>
            <a:off x="320040" y="2766498"/>
            <a:ext cx="11548872" cy="3320300"/>
          </a:xfrm>
          <a:prstGeom prst="rect">
            <a:avLst/>
          </a:prstGeom>
        </p:spPr>
      </p:pic>
    </p:spTree>
    <p:extLst>
      <p:ext uri="{BB962C8B-B14F-4D97-AF65-F5344CB8AC3E}">
        <p14:creationId xmlns:p14="http://schemas.microsoft.com/office/powerpoint/2010/main" val="3482317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585F30D-E0A4-38FC-5B9A-FD5D733F4D67}"/>
              </a:ext>
            </a:extLst>
          </p:cNvPr>
          <p:cNvSpPr>
            <a:spLocks noGrp="1"/>
          </p:cNvSpPr>
          <p:nvPr>
            <p:ph type="title"/>
          </p:nvPr>
        </p:nvSpPr>
        <p:spPr>
          <a:xfrm>
            <a:off x="1008184" y="174032"/>
            <a:ext cx="10175631" cy="1111843"/>
          </a:xfrm>
        </p:spPr>
        <p:txBody>
          <a:bodyPr anchor="ctr">
            <a:normAutofit/>
          </a:bodyPr>
          <a:lstStyle/>
          <a:p>
            <a:pPr algn="ctr"/>
            <a:r>
              <a:rPr lang="da-DK" sz="4000"/>
              <a:t>Dokumentoverskrifter</a:t>
            </a:r>
          </a:p>
        </p:txBody>
      </p:sp>
      <p:sp>
        <p:nvSpPr>
          <p:cNvPr id="3" name="Pladsholder til indhold 2">
            <a:extLst>
              <a:ext uri="{FF2B5EF4-FFF2-40B4-BE49-F238E27FC236}">
                <a16:creationId xmlns:a16="http://schemas.microsoft.com/office/drawing/2014/main" id="{45E60213-B06D-8957-A0E9-279DD94FCCC9}"/>
              </a:ext>
            </a:extLst>
          </p:cNvPr>
          <p:cNvSpPr>
            <a:spLocks noGrp="1"/>
          </p:cNvSpPr>
          <p:nvPr>
            <p:ph idx="1"/>
          </p:nvPr>
        </p:nvSpPr>
        <p:spPr>
          <a:xfrm>
            <a:off x="1008184" y="1459907"/>
            <a:ext cx="10175630" cy="767904"/>
          </a:xfrm>
        </p:spPr>
        <p:txBody>
          <a:bodyPr anchor="ctr">
            <a:normAutofit/>
          </a:bodyPr>
          <a:lstStyle/>
          <a:p>
            <a:pPr marL="0" indent="0" algn="ctr">
              <a:buNone/>
            </a:pPr>
            <a:r>
              <a:rPr lang="da-DK" sz="2000"/>
              <a:t>Det er vigtigt, at man bruger de rette typografier i værktøjslinjen og ikke selv ændrer skrifttype og størrelse:</a:t>
            </a:r>
          </a:p>
          <a:p>
            <a:pPr algn="ctr"/>
            <a:endParaRPr lang="da-DK" sz="2000"/>
          </a:p>
        </p:txBody>
      </p:sp>
      <p:pic>
        <p:nvPicPr>
          <p:cNvPr id="5" name="Billede 4">
            <a:extLst>
              <a:ext uri="{FF2B5EF4-FFF2-40B4-BE49-F238E27FC236}">
                <a16:creationId xmlns:a16="http://schemas.microsoft.com/office/drawing/2014/main" id="{EE7DC717-F3F3-A175-4C8A-C0F5A31BCA18}"/>
              </a:ext>
            </a:extLst>
          </p:cNvPr>
          <p:cNvPicPr>
            <a:picLocks noChangeAspect="1"/>
          </p:cNvPicPr>
          <p:nvPr/>
        </p:nvPicPr>
        <p:blipFill>
          <a:blip r:embed="rId3"/>
          <a:stretch>
            <a:fillRect/>
          </a:stretch>
        </p:blipFill>
        <p:spPr>
          <a:xfrm>
            <a:off x="568453" y="2421397"/>
            <a:ext cx="11052046" cy="1049945"/>
          </a:xfrm>
          <a:prstGeom prst="rect">
            <a:avLst/>
          </a:prstGeom>
        </p:spPr>
      </p:pic>
      <p:sp>
        <p:nvSpPr>
          <p:cNvPr id="6" name="Rektangel 5">
            <a:extLst>
              <a:ext uri="{FF2B5EF4-FFF2-40B4-BE49-F238E27FC236}">
                <a16:creationId xmlns:a16="http://schemas.microsoft.com/office/drawing/2014/main" id="{5EAB0126-24C3-96EA-6617-D5F101F6C060}"/>
              </a:ext>
            </a:extLst>
          </p:cNvPr>
          <p:cNvSpPr/>
          <p:nvPr/>
        </p:nvSpPr>
        <p:spPr>
          <a:xfrm>
            <a:off x="7062280" y="2588524"/>
            <a:ext cx="4559742" cy="941936"/>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Rutediagram: Opsummeringspunkt 7">
            <a:extLst>
              <a:ext uri="{FF2B5EF4-FFF2-40B4-BE49-F238E27FC236}">
                <a16:creationId xmlns:a16="http://schemas.microsoft.com/office/drawing/2014/main" id="{BD4CB41F-7B3F-C9D1-BE7A-C39075D0CC8C}"/>
              </a:ext>
            </a:extLst>
          </p:cNvPr>
          <p:cNvSpPr/>
          <p:nvPr/>
        </p:nvSpPr>
        <p:spPr>
          <a:xfrm>
            <a:off x="2128296" y="2051256"/>
            <a:ext cx="2556769" cy="2388094"/>
          </a:xfrm>
          <a:prstGeom prst="flowChartSummingJunction">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rgbClr val="FF0000"/>
              </a:solidFill>
            </a:endParaRPr>
          </a:p>
        </p:txBody>
      </p:sp>
      <p:sp>
        <p:nvSpPr>
          <p:cNvPr id="11" name="Tekstfelt 10">
            <a:extLst>
              <a:ext uri="{FF2B5EF4-FFF2-40B4-BE49-F238E27FC236}">
                <a16:creationId xmlns:a16="http://schemas.microsoft.com/office/drawing/2014/main" id="{5518BC54-99A8-6419-F9BB-CF40C0116B06}"/>
              </a:ext>
            </a:extLst>
          </p:cNvPr>
          <p:cNvSpPr txBox="1"/>
          <p:nvPr/>
        </p:nvSpPr>
        <p:spPr>
          <a:xfrm>
            <a:off x="531845" y="4620120"/>
            <a:ext cx="4153220" cy="1477328"/>
          </a:xfrm>
          <a:prstGeom prst="rect">
            <a:avLst/>
          </a:prstGeom>
          <a:noFill/>
        </p:spPr>
        <p:txBody>
          <a:bodyPr wrap="square" rtlCol="0">
            <a:spAutoFit/>
          </a:bodyPr>
          <a:lstStyle/>
          <a:p>
            <a:r>
              <a:rPr lang="da-DK" sz="1800">
                <a:effectLst/>
                <a:latin typeface="Calibri" panose="020F0502020204030204" pitchFamily="34" charset="0"/>
                <a:ea typeface="Calibri" panose="020F0502020204030204" pitchFamily="34" charset="0"/>
                <a:cs typeface="Times New Roman" panose="02020603050405020304" pitchFamily="18" charset="0"/>
              </a:rPr>
              <a:t>OBS - Det er vigtigt at du bruger overskrifterne i den rigtige rækkefølge, ellers kan skærmlæsere ikke finde ud af tekstens rækkefølge</a:t>
            </a:r>
          </a:p>
          <a:p>
            <a:endParaRPr lang="da-DK"/>
          </a:p>
        </p:txBody>
      </p:sp>
      <p:pic>
        <p:nvPicPr>
          <p:cNvPr id="7" name="Billede 6">
            <a:extLst>
              <a:ext uri="{FF2B5EF4-FFF2-40B4-BE49-F238E27FC236}">
                <a16:creationId xmlns:a16="http://schemas.microsoft.com/office/drawing/2014/main" id="{54FAFEA7-1091-4CA1-DC1A-D4B0B6668BE4}"/>
              </a:ext>
            </a:extLst>
          </p:cNvPr>
          <p:cNvPicPr>
            <a:picLocks noChangeAspect="1"/>
          </p:cNvPicPr>
          <p:nvPr/>
        </p:nvPicPr>
        <p:blipFill>
          <a:blip r:embed="rId4"/>
          <a:stretch>
            <a:fillRect/>
          </a:stretch>
        </p:blipFill>
        <p:spPr>
          <a:xfrm>
            <a:off x="7448042" y="3874399"/>
            <a:ext cx="4172457" cy="2412459"/>
          </a:xfrm>
          <a:prstGeom prst="rect">
            <a:avLst/>
          </a:prstGeom>
        </p:spPr>
      </p:pic>
      <p:cxnSp>
        <p:nvCxnSpPr>
          <p:cNvPr id="12" name="Lige pilforbindelse 11">
            <a:extLst>
              <a:ext uri="{FF2B5EF4-FFF2-40B4-BE49-F238E27FC236}">
                <a16:creationId xmlns:a16="http://schemas.microsoft.com/office/drawing/2014/main" id="{3BE49508-9D2A-D2DC-4D05-28AE43C3C4EB}"/>
              </a:ext>
            </a:extLst>
          </p:cNvPr>
          <p:cNvCxnSpPr>
            <a:cxnSpLocks/>
          </p:cNvCxnSpPr>
          <p:nvPr/>
        </p:nvCxnSpPr>
        <p:spPr>
          <a:xfrm>
            <a:off x="5701569" y="5080628"/>
            <a:ext cx="78581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9422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Billede 6">
            <a:extLst>
              <a:ext uri="{FF2B5EF4-FFF2-40B4-BE49-F238E27FC236}">
                <a16:creationId xmlns:a16="http://schemas.microsoft.com/office/drawing/2014/main" id="{36601E62-43B4-327F-919D-ADCE89C47409}"/>
              </a:ext>
            </a:extLst>
          </p:cNvPr>
          <p:cNvPicPr>
            <a:picLocks noChangeAspect="1"/>
          </p:cNvPicPr>
          <p:nvPr/>
        </p:nvPicPr>
        <p:blipFill>
          <a:blip r:embed="rId3"/>
          <a:stretch>
            <a:fillRect/>
          </a:stretch>
        </p:blipFill>
        <p:spPr>
          <a:xfrm>
            <a:off x="1112838" y="1844675"/>
            <a:ext cx="8245475" cy="4449763"/>
          </a:xfrm>
          <a:prstGeom prst="rect">
            <a:avLst/>
          </a:prstGeom>
        </p:spPr>
      </p:pic>
      <p:pic>
        <p:nvPicPr>
          <p:cNvPr id="4" name="Billede 3">
            <a:extLst>
              <a:ext uri="{FF2B5EF4-FFF2-40B4-BE49-F238E27FC236}">
                <a16:creationId xmlns:a16="http://schemas.microsoft.com/office/drawing/2014/main" id="{4077169E-8A42-6FE7-8123-B8E1683D02E9}"/>
              </a:ext>
            </a:extLst>
          </p:cNvPr>
          <p:cNvPicPr>
            <a:picLocks noChangeAspect="1"/>
          </p:cNvPicPr>
          <p:nvPr/>
        </p:nvPicPr>
        <p:blipFill>
          <a:blip r:embed="rId4"/>
          <a:stretch>
            <a:fillRect/>
          </a:stretch>
        </p:blipFill>
        <p:spPr>
          <a:xfrm>
            <a:off x="9426575" y="1844675"/>
            <a:ext cx="1649413" cy="4449763"/>
          </a:xfrm>
          <a:prstGeom prst="rect">
            <a:avLst/>
          </a:prstGeom>
        </p:spPr>
      </p:pic>
      <p:sp>
        <p:nvSpPr>
          <p:cNvPr id="2" name="Titel 1">
            <a:extLst>
              <a:ext uri="{FF2B5EF4-FFF2-40B4-BE49-F238E27FC236}">
                <a16:creationId xmlns:a16="http://schemas.microsoft.com/office/drawing/2014/main" id="{B9CD4AEA-7D2D-2858-485A-012B08ED2879}"/>
              </a:ext>
            </a:extLst>
          </p:cNvPr>
          <p:cNvSpPr>
            <a:spLocks noGrp="1"/>
          </p:cNvSpPr>
          <p:nvPr>
            <p:ph type="title"/>
          </p:nvPr>
        </p:nvSpPr>
        <p:spPr>
          <a:xfrm>
            <a:off x="838200" y="184805"/>
            <a:ext cx="10515600" cy="1505883"/>
          </a:xfrm>
          <a:prstGeom prst="ellipse">
            <a:avLst/>
          </a:prstGeom>
        </p:spPr>
        <p:txBody>
          <a:bodyPr vert="horz" lIns="91440" tIns="45720" rIns="91440" bIns="45720" rtlCol="0" anchor="ctr">
            <a:normAutofit fontScale="90000"/>
          </a:bodyPr>
          <a:lstStyle/>
          <a:p>
            <a:pPr algn="ctr"/>
            <a:r>
              <a:rPr lang="en-US" sz="2400" kern="1200" err="1">
                <a:solidFill>
                  <a:schemeClr val="tx1"/>
                </a:solidFill>
                <a:latin typeface="+mj-lt"/>
                <a:ea typeface="+mj-ea"/>
                <a:cs typeface="+mj-cs"/>
              </a:rPr>
              <a:t>Billeder</a:t>
            </a:r>
            <a:r>
              <a:rPr lang="en-US" sz="2400" kern="1200">
                <a:solidFill>
                  <a:schemeClr val="tx1"/>
                </a:solidFill>
                <a:latin typeface="+mj-lt"/>
                <a:ea typeface="+mj-ea"/>
                <a:cs typeface="+mj-cs"/>
              </a:rPr>
              <a:t> </a:t>
            </a:r>
            <a:r>
              <a:rPr lang="en-US" sz="2400" kern="1200" err="1">
                <a:solidFill>
                  <a:schemeClr val="tx1"/>
                </a:solidFill>
                <a:latin typeface="+mj-lt"/>
                <a:ea typeface="+mj-ea"/>
                <a:cs typeface="+mj-cs"/>
              </a:rPr>
              <a:t>i</a:t>
            </a:r>
            <a:r>
              <a:rPr lang="en-US" sz="2400" kern="1200">
                <a:solidFill>
                  <a:schemeClr val="tx1"/>
                </a:solidFill>
                <a:latin typeface="+mj-lt"/>
                <a:ea typeface="+mj-ea"/>
                <a:cs typeface="+mj-cs"/>
              </a:rPr>
              <a:t> </a:t>
            </a:r>
            <a:r>
              <a:rPr lang="en-US" sz="2400" kern="1200" err="1">
                <a:solidFill>
                  <a:schemeClr val="tx1"/>
                </a:solidFill>
                <a:latin typeface="+mj-lt"/>
                <a:ea typeface="+mj-ea"/>
                <a:cs typeface="+mj-cs"/>
              </a:rPr>
              <a:t>dokumenter</a:t>
            </a:r>
            <a:br>
              <a:rPr lang="en-US" sz="2400" kern="1200">
                <a:solidFill>
                  <a:schemeClr val="tx1"/>
                </a:solidFill>
                <a:latin typeface="+mj-lt"/>
                <a:ea typeface="+mj-ea"/>
                <a:cs typeface="+mj-cs"/>
              </a:rPr>
            </a:br>
            <a:br>
              <a:rPr lang="en-US" sz="2400" kern="1200">
                <a:solidFill>
                  <a:schemeClr val="tx1"/>
                </a:solidFill>
                <a:latin typeface="+mj-lt"/>
                <a:ea typeface="+mj-ea"/>
                <a:cs typeface="+mj-cs"/>
              </a:rPr>
            </a:br>
            <a:r>
              <a:rPr lang="en-US" sz="2400" kern="1200">
                <a:solidFill>
                  <a:schemeClr val="tx1"/>
                </a:solidFill>
                <a:latin typeface="+mj-lt"/>
                <a:ea typeface="+mj-ea"/>
                <a:cs typeface="+mj-cs"/>
              </a:rPr>
              <a:t>ALT-</a:t>
            </a:r>
            <a:r>
              <a:rPr lang="en-US" sz="2400" kern="1200" err="1">
                <a:solidFill>
                  <a:schemeClr val="tx1"/>
                </a:solidFill>
                <a:latin typeface="+mj-lt"/>
                <a:ea typeface="+mj-ea"/>
                <a:cs typeface="+mj-cs"/>
              </a:rPr>
              <a:t>tekster</a:t>
            </a:r>
            <a:r>
              <a:rPr lang="en-US" sz="2400" kern="1200">
                <a:solidFill>
                  <a:schemeClr val="tx1"/>
                </a:solidFill>
                <a:latin typeface="+mj-lt"/>
                <a:ea typeface="+mj-ea"/>
                <a:cs typeface="+mj-cs"/>
              </a:rPr>
              <a:t> = </a:t>
            </a:r>
            <a:r>
              <a:rPr lang="en-US" sz="2400" kern="1200" err="1">
                <a:solidFill>
                  <a:schemeClr val="tx1"/>
                </a:solidFill>
                <a:latin typeface="+mj-lt"/>
                <a:ea typeface="+mj-ea"/>
                <a:cs typeface="+mj-cs"/>
              </a:rPr>
              <a:t>Alternativ</a:t>
            </a:r>
            <a:r>
              <a:rPr lang="en-US" sz="2400" kern="1200">
                <a:solidFill>
                  <a:schemeClr val="tx1"/>
                </a:solidFill>
                <a:latin typeface="+mj-lt"/>
                <a:ea typeface="+mj-ea"/>
                <a:cs typeface="+mj-cs"/>
              </a:rPr>
              <a:t> </a:t>
            </a:r>
            <a:r>
              <a:rPr lang="en-US" sz="2400" kern="1200" err="1">
                <a:solidFill>
                  <a:schemeClr val="tx1"/>
                </a:solidFill>
                <a:latin typeface="+mj-lt"/>
                <a:ea typeface="+mj-ea"/>
                <a:cs typeface="+mj-cs"/>
              </a:rPr>
              <a:t>tekst</a:t>
            </a:r>
            <a:endParaRPr lang="en-US" sz="2400" kern="1200">
              <a:solidFill>
                <a:schemeClr val="tx1"/>
              </a:solidFill>
              <a:latin typeface="+mj-lt"/>
              <a:ea typeface="+mj-ea"/>
              <a:cs typeface="+mj-cs"/>
            </a:endParaRPr>
          </a:p>
        </p:txBody>
      </p:sp>
    </p:spTree>
    <p:extLst>
      <p:ext uri="{BB962C8B-B14F-4D97-AF65-F5344CB8AC3E}">
        <p14:creationId xmlns:p14="http://schemas.microsoft.com/office/powerpoint/2010/main" val="3671250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A27F010-0E58-FB08-1865-326B6BC2EF07}"/>
              </a:ext>
            </a:extLst>
          </p:cNvPr>
          <p:cNvSpPr>
            <a:spLocks noGrp="1"/>
          </p:cNvSpPr>
          <p:nvPr>
            <p:ph type="title"/>
          </p:nvPr>
        </p:nvSpPr>
        <p:spPr>
          <a:xfrm>
            <a:off x="630936" y="502920"/>
            <a:ext cx="3419856" cy="1463040"/>
          </a:xfrm>
        </p:spPr>
        <p:txBody>
          <a:bodyPr anchor="ctr">
            <a:normAutofit/>
          </a:bodyPr>
          <a:lstStyle/>
          <a:p>
            <a:r>
              <a:rPr lang="da-DK" sz="4800"/>
              <a:t>Billeder i dokumenter</a:t>
            </a:r>
          </a:p>
        </p:txBody>
      </p:sp>
      <p:sp>
        <p:nvSpPr>
          <p:cNvPr id="39"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60254FFA-1400-11E5-524F-B81ADF33E1D5}"/>
              </a:ext>
            </a:extLst>
          </p:cNvPr>
          <p:cNvSpPr>
            <a:spLocks noGrp="1"/>
          </p:cNvSpPr>
          <p:nvPr>
            <p:ph idx="1"/>
          </p:nvPr>
        </p:nvSpPr>
        <p:spPr>
          <a:xfrm>
            <a:off x="4654295" y="502920"/>
            <a:ext cx="6894576" cy="1463040"/>
          </a:xfrm>
        </p:spPr>
        <p:txBody>
          <a:bodyPr anchor="ctr">
            <a:normAutofit/>
          </a:bodyPr>
          <a:lstStyle/>
          <a:p>
            <a:pPr marL="0" indent="0">
              <a:buNone/>
            </a:pPr>
            <a:r>
              <a:rPr lang="da-DK" sz="2200"/>
              <a:t>Hvis illustrationen eller billedet kun har et dekorativt formål, bør det markeres som sådan, så det skjules for brugere af hjælpemidler.</a:t>
            </a:r>
          </a:p>
        </p:txBody>
      </p:sp>
      <p:pic>
        <p:nvPicPr>
          <p:cNvPr id="8" name="Billede 7">
            <a:extLst>
              <a:ext uri="{FF2B5EF4-FFF2-40B4-BE49-F238E27FC236}">
                <a16:creationId xmlns:a16="http://schemas.microsoft.com/office/drawing/2014/main" id="{51FEDBDC-1DAC-7BD6-6323-07B7865E5576}"/>
              </a:ext>
            </a:extLst>
          </p:cNvPr>
          <p:cNvPicPr>
            <a:picLocks noChangeAspect="1"/>
          </p:cNvPicPr>
          <p:nvPr/>
        </p:nvPicPr>
        <p:blipFill>
          <a:blip r:embed="rId3"/>
          <a:stretch>
            <a:fillRect/>
          </a:stretch>
        </p:blipFill>
        <p:spPr>
          <a:xfrm>
            <a:off x="1558301" y="1965960"/>
            <a:ext cx="9075398" cy="4674452"/>
          </a:xfrm>
          <a:prstGeom prst="rect">
            <a:avLst/>
          </a:prstGeom>
        </p:spPr>
      </p:pic>
    </p:spTree>
    <p:extLst>
      <p:ext uri="{BB962C8B-B14F-4D97-AF65-F5344CB8AC3E}">
        <p14:creationId xmlns:p14="http://schemas.microsoft.com/office/powerpoint/2010/main" val="2610666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D893D1E-4974-0EAC-09B5-D115B646849E}"/>
              </a:ext>
            </a:extLst>
          </p:cNvPr>
          <p:cNvSpPr>
            <a:spLocks noGrp="1"/>
          </p:cNvSpPr>
          <p:nvPr>
            <p:ph type="title"/>
          </p:nvPr>
        </p:nvSpPr>
        <p:spPr>
          <a:xfrm>
            <a:off x="635000" y="640823"/>
            <a:ext cx="3418659" cy="5583148"/>
          </a:xfrm>
        </p:spPr>
        <p:txBody>
          <a:bodyPr anchor="ctr">
            <a:normAutofit/>
          </a:bodyPr>
          <a:lstStyle/>
          <a:p>
            <a:r>
              <a:rPr lang="da-DK" sz="5400"/>
              <a:t>ALT-tekster = Alternativ tekst, eksempel:</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Pladsholder til indhold 2">
            <a:extLst>
              <a:ext uri="{FF2B5EF4-FFF2-40B4-BE49-F238E27FC236}">
                <a16:creationId xmlns:a16="http://schemas.microsoft.com/office/drawing/2014/main" id="{6B24172A-63BD-FA79-33E5-BAC02932F5A9}"/>
              </a:ext>
            </a:extLst>
          </p:cNvPr>
          <p:cNvGraphicFramePr>
            <a:graphicFrameLocks noGrp="1"/>
          </p:cNvGraphicFramePr>
          <p:nvPr>
            <p:ph idx="1"/>
            <p:extLst>
              <p:ext uri="{D42A27DB-BD31-4B8C-83A1-F6EECF244321}">
                <p14:modId xmlns:p14="http://schemas.microsoft.com/office/powerpoint/2010/main" val="312107391"/>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25196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787B63-9260-E850-1C6F-35D6A6050A89}"/>
              </a:ext>
            </a:extLst>
          </p:cNvPr>
          <p:cNvSpPr>
            <a:spLocks noGrp="1"/>
          </p:cNvSpPr>
          <p:nvPr>
            <p:ph type="title"/>
          </p:nvPr>
        </p:nvSpPr>
        <p:spPr/>
        <p:txBody>
          <a:bodyPr/>
          <a:lstStyle/>
          <a:p>
            <a:r>
              <a:rPr lang="da-DK" dirty="0"/>
              <a:t>Komprimer meget store billeder</a:t>
            </a:r>
          </a:p>
        </p:txBody>
      </p:sp>
      <p:sp>
        <p:nvSpPr>
          <p:cNvPr id="3" name="Pladsholder til indhold 2">
            <a:extLst>
              <a:ext uri="{FF2B5EF4-FFF2-40B4-BE49-F238E27FC236}">
                <a16:creationId xmlns:a16="http://schemas.microsoft.com/office/drawing/2014/main" id="{C523EEBC-9896-304C-BF65-FB535805465F}"/>
              </a:ext>
            </a:extLst>
          </p:cNvPr>
          <p:cNvSpPr>
            <a:spLocks noGrp="1"/>
          </p:cNvSpPr>
          <p:nvPr>
            <p:ph idx="1"/>
          </p:nvPr>
        </p:nvSpPr>
        <p:spPr>
          <a:xfrm>
            <a:off x="838200" y="1384916"/>
            <a:ext cx="10515600" cy="5175681"/>
          </a:xfrm>
        </p:spPr>
        <p:txBody>
          <a:bodyPr numCol="2">
            <a:normAutofit/>
          </a:bodyPr>
          <a:lstStyle/>
          <a:p>
            <a:pPr marL="342900" indent="-342900">
              <a:buFont typeface="+mj-lt"/>
              <a:buAutoNum type="arabicPeriod"/>
            </a:pPr>
            <a:r>
              <a:rPr lang="da-DK" sz="1800" dirty="0">
                <a:solidFill>
                  <a:srgbClr val="333333"/>
                </a:solidFill>
                <a:effectLst/>
                <a:latin typeface="Calibri" panose="020F0502020204030204" pitchFamily="34" charset="0"/>
                <a:ea typeface="Calibri" panose="020F0502020204030204" pitchFamily="34" charset="0"/>
              </a:rPr>
              <a:t>Marker et billede og åben Billedformat menuen:</a:t>
            </a:r>
          </a:p>
          <a:p>
            <a:pPr marL="342900" indent="-342900">
              <a:buFont typeface="+mj-lt"/>
              <a:buAutoNum type="arabicPeriod"/>
            </a:pPr>
            <a:endParaRPr lang="da-DK" sz="1800" dirty="0">
              <a:solidFill>
                <a:srgbClr val="333333"/>
              </a:solidFill>
              <a:latin typeface="Calibri" panose="020F0502020204030204" pitchFamily="34" charset="0"/>
              <a:ea typeface="Calibri" panose="020F0502020204030204" pitchFamily="34" charset="0"/>
            </a:endParaRPr>
          </a:p>
          <a:p>
            <a:pPr marL="342900" indent="-342900">
              <a:buFont typeface="+mj-lt"/>
              <a:buAutoNum type="arabicPeriod"/>
            </a:pPr>
            <a:endParaRPr lang="da-DK" sz="1800" dirty="0">
              <a:solidFill>
                <a:srgbClr val="333333"/>
              </a:solidFill>
              <a:latin typeface="Calibri" panose="020F0502020204030204" pitchFamily="34" charset="0"/>
              <a:ea typeface="Calibri" panose="020F0502020204030204" pitchFamily="34" charset="0"/>
            </a:endParaRPr>
          </a:p>
          <a:p>
            <a:pPr marL="342900" indent="-342900">
              <a:buFont typeface="+mj-lt"/>
              <a:buAutoNum type="arabicPeriod"/>
            </a:pPr>
            <a:endParaRPr lang="da-DK" sz="1800" dirty="0">
              <a:solidFill>
                <a:srgbClr val="333333"/>
              </a:solidFill>
              <a:latin typeface="Calibri" panose="020F0502020204030204" pitchFamily="34" charset="0"/>
              <a:ea typeface="Calibri" panose="020F0502020204030204" pitchFamily="34" charset="0"/>
            </a:endParaRPr>
          </a:p>
          <a:p>
            <a:pPr marL="342900" indent="-342900">
              <a:buFont typeface="+mj-lt"/>
              <a:buAutoNum type="arabicPeriod"/>
            </a:pPr>
            <a:endParaRPr lang="da-DK" sz="1800" dirty="0">
              <a:solidFill>
                <a:srgbClr val="333333"/>
              </a:solidFill>
              <a:latin typeface="Calibri" panose="020F0502020204030204" pitchFamily="34" charset="0"/>
              <a:ea typeface="Calibri" panose="020F0502020204030204" pitchFamily="34" charset="0"/>
            </a:endParaRPr>
          </a:p>
          <a:p>
            <a:pPr marL="342900" indent="-342900">
              <a:buFont typeface="+mj-lt"/>
              <a:buAutoNum type="arabicPeriod"/>
            </a:pPr>
            <a:endParaRPr lang="da-DK" sz="1800" dirty="0">
              <a:solidFill>
                <a:srgbClr val="333333"/>
              </a:solidFill>
              <a:latin typeface="Calibri" panose="020F0502020204030204" pitchFamily="34" charset="0"/>
              <a:ea typeface="Calibri" panose="020F0502020204030204" pitchFamily="34" charset="0"/>
            </a:endParaRPr>
          </a:p>
          <a:p>
            <a:pPr marL="342900" indent="-342900">
              <a:buFont typeface="+mj-lt"/>
              <a:buAutoNum type="arabicPeriod"/>
            </a:pPr>
            <a:r>
              <a:rPr lang="da-DK" sz="1800" dirty="0">
                <a:solidFill>
                  <a:srgbClr val="333333"/>
                </a:solidFill>
                <a:effectLst/>
                <a:latin typeface="Calibri" panose="020F0502020204030204" pitchFamily="34" charset="0"/>
                <a:ea typeface="Calibri" panose="020F0502020204030204" pitchFamily="34" charset="0"/>
              </a:rPr>
              <a:t>Fjern checktegn her:</a:t>
            </a:r>
          </a:p>
          <a:p>
            <a:pPr marL="342900" indent="-342900">
              <a:buFont typeface="+mj-lt"/>
              <a:buAutoNum type="arabicPeriod"/>
            </a:pPr>
            <a:endParaRPr lang="da-DK" sz="1800" dirty="0">
              <a:solidFill>
                <a:srgbClr val="333333"/>
              </a:solidFill>
              <a:latin typeface="Calibri" panose="020F0502020204030204" pitchFamily="34" charset="0"/>
              <a:ea typeface="Calibri" panose="020F0502020204030204" pitchFamily="34" charset="0"/>
            </a:endParaRPr>
          </a:p>
          <a:p>
            <a:pPr marL="342900" indent="-342900">
              <a:buFont typeface="+mj-lt"/>
              <a:buAutoNum type="arabicPeriod"/>
            </a:pPr>
            <a:endParaRPr lang="da-DK" sz="1800" dirty="0">
              <a:solidFill>
                <a:srgbClr val="333333"/>
              </a:solidFill>
              <a:latin typeface="Calibri" panose="020F0502020204030204" pitchFamily="34" charset="0"/>
              <a:ea typeface="Calibri" panose="020F0502020204030204" pitchFamily="34" charset="0"/>
            </a:endParaRPr>
          </a:p>
          <a:p>
            <a:pPr marL="342900" indent="-342900">
              <a:buFont typeface="+mj-lt"/>
              <a:buAutoNum type="arabicPeriod"/>
            </a:pPr>
            <a:endParaRPr lang="da-DK" sz="1800" dirty="0">
              <a:latin typeface="Arial" panose="020B0604020202020204" pitchFamily="34" charset="0"/>
              <a:ea typeface="Calibri" panose="020F0502020204030204" pitchFamily="34" charset="0"/>
            </a:endParaRPr>
          </a:p>
          <a:p>
            <a:pPr marL="342900" indent="-342900">
              <a:buFont typeface="+mj-lt"/>
              <a:buAutoNum type="arabicPeriod"/>
            </a:pPr>
            <a:endParaRPr lang="da-DK" sz="1800" dirty="0">
              <a:latin typeface="Arial" panose="020B0604020202020204" pitchFamily="34" charset="0"/>
              <a:ea typeface="Calibri" panose="020F0502020204030204" pitchFamily="34" charset="0"/>
            </a:endParaRPr>
          </a:p>
          <a:p>
            <a:pPr marL="342900" indent="-342900">
              <a:buFont typeface="+mj-lt"/>
              <a:buAutoNum type="arabicPeriod"/>
            </a:pPr>
            <a:endParaRPr lang="da-DK" sz="1800" dirty="0">
              <a:latin typeface="Arial" panose="020B0604020202020204" pitchFamily="34" charset="0"/>
              <a:ea typeface="Calibri" panose="020F0502020204030204" pitchFamily="34" charset="0"/>
            </a:endParaRPr>
          </a:p>
          <a:p>
            <a:pPr marL="342900" indent="-342900">
              <a:buFont typeface="+mj-lt"/>
              <a:buAutoNum type="arabicPeriod"/>
            </a:pPr>
            <a:endParaRPr lang="da-DK" sz="1800" dirty="0">
              <a:solidFill>
                <a:srgbClr val="333333"/>
              </a:solidFill>
              <a:effectLst/>
              <a:latin typeface="Calibri" panose="020F0502020204030204" pitchFamily="34" charset="0"/>
              <a:ea typeface="Calibri" panose="020F0502020204030204" pitchFamily="34" charset="0"/>
            </a:endParaRPr>
          </a:p>
          <a:p>
            <a:pPr marL="342900" indent="-342900">
              <a:buFont typeface="+mj-lt"/>
              <a:buAutoNum type="arabicPeriod"/>
            </a:pPr>
            <a:endParaRPr lang="da-DK" sz="1800" dirty="0">
              <a:solidFill>
                <a:srgbClr val="333333"/>
              </a:solidFill>
              <a:latin typeface="Calibri" panose="020F0502020204030204" pitchFamily="34" charset="0"/>
              <a:ea typeface="Calibri" panose="020F0502020204030204" pitchFamily="34" charset="0"/>
            </a:endParaRPr>
          </a:p>
          <a:p>
            <a:pPr marL="342900" indent="-342900">
              <a:buFont typeface="+mj-lt"/>
              <a:buAutoNum type="arabicPeriod"/>
            </a:pPr>
            <a:endParaRPr lang="da-DK" sz="1800" dirty="0">
              <a:solidFill>
                <a:srgbClr val="333333"/>
              </a:solidFill>
              <a:effectLst/>
              <a:latin typeface="Calibri" panose="020F0502020204030204" pitchFamily="34" charset="0"/>
              <a:ea typeface="Calibri" panose="020F0502020204030204" pitchFamily="34" charset="0"/>
            </a:endParaRPr>
          </a:p>
          <a:p>
            <a:pPr marL="342900" indent="-342900">
              <a:buFont typeface="+mj-lt"/>
              <a:buAutoNum type="arabicPeriod"/>
            </a:pPr>
            <a:endParaRPr lang="da-DK" sz="1800" dirty="0">
              <a:solidFill>
                <a:srgbClr val="333333"/>
              </a:solidFill>
              <a:effectLst/>
              <a:latin typeface="Calibri" panose="020F0502020204030204" pitchFamily="34" charset="0"/>
              <a:ea typeface="Calibri" panose="020F0502020204030204" pitchFamily="34" charset="0"/>
            </a:endParaRPr>
          </a:p>
          <a:p>
            <a:pPr marL="342900" indent="-342900">
              <a:buFont typeface="+mj-lt"/>
              <a:buAutoNum type="arabicPeriod"/>
            </a:pPr>
            <a:endParaRPr lang="da-DK" sz="1800" dirty="0">
              <a:solidFill>
                <a:srgbClr val="333333"/>
              </a:solidFill>
              <a:latin typeface="Calibri" panose="020F0502020204030204" pitchFamily="34" charset="0"/>
              <a:ea typeface="Calibri" panose="020F0502020204030204" pitchFamily="34" charset="0"/>
            </a:endParaRPr>
          </a:p>
          <a:p>
            <a:pPr marL="342900" indent="-342900">
              <a:buFont typeface="+mj-lt"/>
              <a:buAutoNum type="arabicPeriod"/>
            </a:pPr>
            <a:endParaRPr lang="da-DK" sz="1800" dirty="0">
              <a:solidFill>
                <a:srgbClr val="333333"/>
              </a:solidFill>
              <a:effectLst/>
              <a:latin typeface="Calibri" panose="020F0502020204030204" pitchFamily="34" charset="0"/>
              <a:ea typeface="Calibri" panose="020F0502020204030204" pitchFamily="34" charset="0"/>
            </a:endParaRPr>
          </a:p>
          <a:p>
            <a:pPr marL="342900" indent="-342900">
              <a:buFont typeface="+mj-lt"/>
              <a:buAutoNum type="arabicPeriod"/>
            </a:pPr>
            <a:endParaRPr lang="da-DK" sz="1800" dirty="0">
              <a:solidFill>
                <a:srgbClr val="333333"/>
              </a:solidFill>
              <a:latin typeface="Calibri" panose="020F0502020204030204" pitchFamily="34" charset="0"/>
              <a:ea typeface="Calibri" panose="020F0502020204030204" pitchFamily="34" charset="0"/>
            </a:endParaRPr>
          </a:p>
          <a:p>
            <a:pPr marL="342900" indent="-342900">
              <a:buFont typeface="+mj-lt"/>
              <a:buAutoNum type="arabicPeriod"/>
            </a:pPr>
            <a:r>
              <a:rPr lang="da-DK" sz="1800" dirty="0">
                <a:solidFill>
                  <a:srgbClr val="333333"/>
                </a:solidFill>
                <a:effectLst/>
                <a:latin typeface="Calibri" panose="020F0502020204030204" pitchFamily="34" charset="0"/>
                <a:ea typeface="Calibri" panose="020F0502020204030204" pitchFamily="34" charset="0"/>
              </a:rPr>
              <a:t>Luk og gem dokument.</a:t>
            </a:r>
          </a:p>
          <a:p>
            <a:pPr marL="342900" indent="-342900">
              <a:buFont typeface="+mj-lt"/>
              <a:buAutoNum type="arabicPeriod"/>
            </a:pPr>
            <a:r>
              <a:rPr lang="da-DK" sz="1800" dirty="0">
                <a:solidFill>
                  <a:srgbClr val="333333"/>
                </a:solidFill>
                <a:effectLst/>
                <a:latin typeface="Calibri" panose="020F0502020204030204" pitchFamily="34" charset="0"/>
                <a:ea typeface="Calibri" panose="020F0502020204030204" pitchFamily="34" charset="0"/>
              </a:rPr>
              <a:t>Åben og kør Assist.</a:t>
            </a:r>
            <a:endParaRPr lang="da-DK" sz="1800" dirty="0">
              <a:effectLst/>
              <a:latin typeface="Arial" panose="020B0604020202020204" pitchFamily="34" charset="0"/>
              <a:ea typeface="Calibri" panose="020F0502020204030204" pitchFamily="34" charset="0"/>
            </a:endParaRPr>
          </a:p>
          <a:p>
            <a:pPr marL="342900" indent="-342900">
              <a:buFont typeface="+mj-lt"/>
              <a:buAutoNum type="arabicPeriod"/>
            </a:pPr>
            <a:endParaRPr lang="da-DK" sz="1800" dirty="0">
              <a:effectLst/>
              <a:latin typeface="Arial" panose="020B0604020202020204" pitchFamily="34" charset="0"/>
              <a:ea typeface="Calibri" panose="020F0502020204030204" pitchFamily="34" charset="0"/>
            </a:endParaRPr>
          </a:p>
          <a:p>
            <a:endParaRPr lang="da-DK" dirty="0"/>
          </a:p>
        </p:txBody>
      </p:sp>
      <p:pic>
        <p:nvPicPr>
          <p:cNvPr id="8" name="Billede 7">
            <a:extLst>
              <a:ext uri="{FF2B5EF4-FFF2-40B4-BE49-F238E27FC236}">
                <a16:creationId xmlns:a16="http://schemas.microsoft.com/office/drawing/2014/main" id="{9220CBD1-DE40-C9EA-DBCA-8A51308C2856}"/>
              </a:ext>
            </a:extLst>
          </p:cNvPr>
          <p:cNvPicPr>
            <a:picLocks noChangeAspect="1"/>
          </p:cNvPicPr>
          <p:nvPr/>
        </p:nvPicPr>
        <p:blipFill>
          <a:blip r:embed="rId2"/>
          <a:stretch>
            <a:fillRect/>
          </a:stretch>
        </p:blipFill>
        <p:spPr>
          <a:xfrm>
            <a:off x="838200" y="1992529"/>
            <a:ext cx="9935962" cy="1305107"/>
          </a:xfrm>
          <a:prstGeom prst="rect">
            <a:avLst/>
          </a:prstGeom>
        </p:spPr>
      </p:pic>
      <p:pic>
        <p:nvPicPr>
          <p:cNvPr id="12" name="Billede 11">
            <a:extLst>
              <a:ext uri="{FF2B5EF4-FFF2-40B4-BE49-F238E27FC236}">
                <a16:creationId xmlns:a16="http://schemas.microsoft.com/office/drawing/2014/main" id="{289D736D-B8C1-F292-B0E7-811CCCC560FB}"/>
              </a:ext>
            </a:extLst>
          </p:cNvPr>
          <p:cNvPicPr>
            <a:picLocks noChangeAspect="1"/>
          </p:cNvPicPr>
          <p:nvPr/>
        </p:nvPicPr>
        <p:blipFill>
          <a:blip r:embed="rId3"/>
          <a:stretch>
            <a:fillRect/>
          </a:stretch>
        </p:blipFill>
        <p:spPr>
          <a:xfrm>
            <a:off x="838200" y="3972756"/>
            <a:ext cx="4096322" cy="2524477"/>
          </a:xfrm>
          <a:prstGeom prst="rect">
            <a:avLst/>
          </a:prstGeom>
        </p:spPr>
      </p:pic>
    </p:spTree>
    <p:extLst>
      <p:ext uri="{BB962C8B-B14F-4D97-AF65-F5344CB8AC3E}">
        <p14:creationId xmlns:p14="http://schemas.microsoft.com/office/powerpoint/2010/main" val="4452436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el 1">
            <a:extLst>
              <a:ext uri="{FF2B5EF4-FFF2-40B4-BE49-F238E27FC236}">
                <a16:creationId xmlns:a16="http://schemas.microsoft.com/office/drawing/2014/main" id="{21D0F8C3-8EE0-69EC-4DEE-0D2FBD07B171}"/>
              </a:ext>
            </a:extLst>
          </p:cNvPr>
          <p:cNvSpPr>
            <a:spLocks noGrp="1"/>
          </p:cNvSpPr>
          <p:nvPr>
            <p:ph type="title"/>
          </p:nvPr>
        </p:nvSpPr>
        <p:spPr>
          <a:xfrm>
            <a:off x="640080" y="1243013"/>
            <a:ext cx="3855720" cy="4371974"/>
          </a:xfrm>
        </p:spPr>
        <p:txBody>
          <a:bodyPr>
            <a:normAutofit/>
          </a:bodyPr>
          <a:lstStyle/>
          <a:p>
            <a:r>
              <a:rPr lang="da-DK" sz="3600">
                <a:solidFill>
                  <a:schemeClr val="tx2"/>
                </a:solidFill>
              </a:rPr>
              <a:t>Mere om billeder og tekst</a:t>
            </a:r>
          </a:p>
        </p:txBody>
      </p:sp>
      <p:sp>
        <p:nvSpPr>
          <p:cNvPr id="3" name="Pladsholder til indhold 2">
            <a:extLst>
              <a:ext uri="{FF2B5EF4-FFF2-40B4-BE49-F238E27FC236}">
                <a16:creationId xmlns:a16="http://schemas.microsoft.com/office/drawing/2014/main" id="{84A72895-9CAE-A212-7A63-E81479C39426}"/>
              </a:ext>
            </a:extLst>
          </p:cNvPr>
          <p:cNvSpPr>
            <a:spLocks noGrp="1"/>
          </p:cNvSpPr>
          <p:nvPr>
            <p:ph idx="1"/>
          </p:nvPr>
        </p:nvSpPr>
        <p:spPr>
          <a:xfrm>
            <a:off x="6172200" y="804672"/>
            <a:ext cx="5221224" cy="5230368"/>
          </a:xfrm>
        </p:spPr>
        <p:txBody>
          <a:bodyPr anchor="ctr">
            <a:normAutofit/>
          </a:bodyPr>
          <a:lstStyle/>
          <a:p>
            <a:pPr marL="0" indent="0" algn="ctr">
              <a:buNone/>
            </a:pPr>
            <a:r>
              <a:rPr lang="da-DK">
                <a:solidFill>
                  <a:schemeClr val="tx2"/>
                </a:solidFill>
              </a:rPr>
              <a:t>Læs mere om hvordan du laver den gode alternative tekst i guiden: </a:t>
            </a:r>
          </a:p>
          <a:p>
            <a:pPr marL="0" indent="0" algn="ctr">
              <a:buNone/>
            </a:pPr>
            <a:endParaRPr lang="da-DK">
              <a:solidFill>
                <a:schemeClr val="tx2"/>
              </a:solidFill>
            </a:endParaRPr>
          </a:p>
          <a:p>
            <a:pPr marL="0" indent="0" algn="ctr">
              <a:buNone/>
            </a:pPr>
            <a:r>
              <a:rPr lang="da-DK">
                <a:solidFill>
                  <a:schemeClr val="tx2"/>
                </a:solidFill>
              </a:rPr>
              <a:t>”Tilgængelige billeder på et </a:t>
            </a:r>
            <a:r>
              <a:rPr lang="da-DK" b="0" i="0">
                <a:solidFill>
                  <a:schemeClr val="tx2"/>
                </a:solidFill>
                <a:effectLst/>
              </a:rPr>
              <a:t>websted, i en mobilapplikation eller i et dokument” </a:t>
            </a:r>
            <a:endParaRPr lang="da-DK">
              <a:solidFill>
                <a:schemeClr val="tx2"/>
              </a:solidFill>
            </a:endParaRPr>
          </a:p>
          <a:p>
            <a:pPr algn="ctr"/>
            <a:endParaRPr lang="da-DK">
              <a:solidFill>
                <a:schemeClr val="tx2"/>
              </a:solidFill>
            </a:endParaRPr>
          </a:p>
          <a:p>
            <a:pPr marL="0" indent="0" algn="ctr">
              <a:buNone/>
            </a:pPr>
            <a:r>
              <a:rPr lang="da-DK">
                <a:solidFill>
                  <a:schemeClr val="tx2"/>
                </a:solidFill>
                <a:hlinkClick r:id="rId3">
                  <a:extLst>
                    <a:ext uri="{A12FA001-AC4F-418D-AE19-62706E023703}">
                      <ahyp:hlinkClr xmlns:ahyp="http://schemas.microsoft.com/office/drawing/2018/hyperlinkcolor" val="tx"/>
                    </a:ext>
                  </a:extLst>
                </a:hlinkClick>
              </a:rPr>
              <a:t>Tilgængelige billeder på nettet (digst.dk)</a:t>
            </a:r>
            <a:endParaRPr lang="da-DK">
              <a:solidFill>
                <a:schemeClr val="tx2"/>
              </a:solidFill>
            </a:endParaRPr>
          </a:p>
        </p:txBody>
      </p:sp>
    </p:spTree>
    <p:extLst>
      <p:ext uri="{BB962C8B-B14F-4D97-AF65-F5344CB8AC3E}">
        <p14:creationId xmlns:p14="http://schemas.microsoft.com/office/powerpoint/2010/main" val="39258527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AA8E118-665F-C8BF-363B-E9297CE8B9E9}"/>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Links</a:t>
            </a:r>
          </a:p>
        </p:txBody>
      </p:sp>
      <p:pic>
        <p:nvPicPr>
          <p:cNvPr id="1026" name="Billede 19">
            <a:extLst>
              <a:ext uri="{FF2B5EF4-FFF2-40B4-BE49-F238E27FC236}">
                <a16:creationId xmlns:a16="http://schemas.microsoft.com/office/drawing/2014/main" id="{D1D54250-C459-73EE-9555-3E49E000FA7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777316" y="1501662"/>
            <a:ext cx="6780700" cy="385234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Rektangel: foldet hjørne 4">
            <a:extLst>
              <a:ext uri="{FF2B5EF4-FFF2-40B4-BE49-F238E27FC236}">
                <a16:creationId xmlns:a16="http://schemas.microsoft.com/office/drawing/2014/main" id="{7FB34021-B062-4F6E-B300-6E7CF1C23135}"/>
              </a:ext>
            </a:extLst>
          </p:cNvPr>
          <p:cNvSpPr/>
          <p:nvPr/>
        </p:nvSpPr>
        <p:spPr>
          <a:xfrm>
            <a:off x="8513685" y="603681"/>
            <a:ext cx="2290439" cy="1159398"/>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800" dirty="0">
                <a:ln w="0"/>
                <a:solidFill>
                  <a:schemeClr val="tx1"/>
                </a:solidFill>
                <a:effectLst>
                  <a:outerShdw blurRad="38100" dist="19050" dir="2700000" algn="tl" rotWithShape="0">
                    <a:schemeClr val="dk1">
                      <a:alpha val="40000"/>
                    </a:schemeClr>
                  </a:outerShdw>
                </a:effectLst>
              </a:rPr>
              <a:t>Denne tekst læses op.</a:t>
            </a:r>
          </a:p>
        </p:txBody>
      </p:sp>
      <p:cxnSp>
        <p:nvCxnSpPr>
          <p:cNvPr id="7" name="Lige pilforbindelse 6">
            <a:extLst>
              <a:ext uri="{FF2B5EF4-FFF2-40B4-BE49-F238E27FC236}">
                <a16:creationId xmlns:a16="http://schemas.microsoft.com/office/drawing/2014/main" id="{94BB3518-655D-7F30-9C63-66BCA0C571D7}"/>
              </a:ext>
            </a:extLst>
          </p:cNvPr>
          <p:cNvCxnSpPr>
            <a:cxnSpLocks/>
          </p:cNvCxnSpPr>
          <p:nvPr/>
        </p:nvCxnSpPr>
        <p:spPr>
          <a:xfrm flipH="1">
            <a:off x="7723573" y="1763079"/>
            <a:ext cx="1802167" cy="64277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kstfelt 8">
            <a:extLst>
              <a:ext uri="{FF2B5EF4-FFF2-40B4-BE49-F238E27FC236}">
                <a16:creationId xmlns:a16="http://schemas.microsoft.com/office/drawing/2014/main" id="{BE3CEB2A-F4EC-0599-485E-F6296555C624}"/>
              </a:ext>
            </a:extLst>
          </p:cNvPr>
          <p:cNvSpPr txBox="1"/>
          <p:nvPr/>
        </p:nvSpPr>
        <p:spPr>
          <a:xfrm>
            <a:off x="4989251" y="2325950"/>
            <a:ext cx="2636668" cy="369332"/>
          </a:xfrm>
          <a:prstGeom prst="rect">
            <a:avLst/>
          </a:prstGeom>
          <a:noFill/>
          <a:ln w="57150">
            <a:solidFill>
              <a:srgbClr val="FFFF00"/>
            </a:solidFill>
          </a:ln>
        </p:spPr>
        <p:txBody>
          <a:bodyPr wrap="square" rtlCol="0">
            <a:spAutoFit/>
          </a:bodyPr>
          <a:lstStyle/>
          <a:p>
            <a:endParaRPr lang="da-DK" dirty="0"/>
          </a:p>
        </p:txBody>
      </p:sp>
    </p:spTree>
    <p:extLst>
      <p:ext uri="{BB962C8B-B14F-4D97-AF65-F5344CB8AC3E}">
        <p14:creationId xmlns:p14="http://schemas.microsoft.com/office/powerpoint/2010/main" val="39884797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6D5A6C1-915B-4177-8F27-DBB8CAF00312}"/>
              </a:ext>
            </a:extLst>
          </p:cNvPr>
          <p:cNvSpPr>
            <a:spLocks noGrp="1"/>
          </p:cNvSpPr>
          <p:nvPr>
            <p:ph type="title"/>
          </p:nvPr>
        </p:nvSpPr>
        <p:spPr>
          <a:xfrm>
            <a:off x="1171074" y="1396686"/>
            <a:ext cx="3240506" cy="4064628"/>
          </a:xfrm>
        </p:spPr>
        <p:txBody>
          <a:bodyPr>
            <a:normAutofit/>
          </a:bodyPr>
          <a:lstStyle/>
          <a:p>
            <a:r>
              <a:rPr lang="da-DK">
                <a:solidFill>
                  <a:srgbClr val="FFFFFF"/>
                </a:solidFill>
              </a:rPr>
              <a:t>Oplæsning af specialtegn</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Pladsholder til indhold 2">
            <a:extLst>
              <a:ext uri="{FF2B5EF4-FFF2-40B4-BE49-F238E27FC236}">
                <a16:creationId xmlns:a16="http://schemas.microsoft.com/office/drawing/2014/main" id="{622954AE-848C-6591-A424-09BEED7B00F7}"/>
              </a:ext>
            </a:extLst>
          </p:cNvPr>
          <p:cNvSpPr>
            <a:spLocks noGrp="1"/>
          </p:cNvSpPr>
          <p:nvPr>
            <p:ph idx="1"/>
          </p:nvPr>
        </p:nvSpPr>
        <p:spPr>
          <a:xfrm>
            <a:off x="5370153" y="1526033"/>
            <a:ext cx="5536397" cy="3935281"/>
          </a:xfrm>
        </p:spPr>
        <p:txBody>
          <a:bodyPr>
            <a:normAutofit/>
          </a:bodyPr>
          <a:lstStyle/>
          <a:p>
            <a:r>
              <a:rPr lang="da-DK" dirty="0"/>
              <a:t>Specialtegn bliver ikke læst op. F.eks. ? ! §</a:t>
            </a:r>
          </a:p>
          <a:p>
            <a:pPr marL="0" indent="0">
              <a:buNone/>
            </a:pPr>
            <a:endParaRPr lang="da-DK" dirty="0"/>
          </a:p>
        </p:txBody>
      </p:sp>
    </p:spTree>
    <p:extLst>
      <p:ext uri="{BB962C8B-B14F-4D97-AF65-F5344CB8AC3E}">
        <p14:creationId xmlns:p14="http://schemas.microsoft.com/office/powerpoint/2010/main" val="28186411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66B750B-D561-24A5-8B58-EF06E2E2A9EF}"/>
              </a:ext>
            </a:extLst>
          </p:cNvPr>
          <p:cNvSpPr>
            <a:spLocks noGrp="1"/>
          </p:cNvSpPr>
          <p:nvPr>
            <p:ph type="title"/>
          </p:nvPr>
        </p:nvSpPr>
        <p:spPr>
          <a:xfrm>
            <a:off x="630936" y="502920"/>
            <a:ext cx="3419856" cy="1463040"/>
          </a:xfrm>
        </p:spPr>
        <p:txBody>
          <a:bodyPr anchor="ctr">
            <a:normAutofit/>
          </a:bodyPr>
          <a:lstStyle/>
          <a:p>
            <a:r>
              <a:rPr lang="da-DK" sz="4800"/>
              <a:t>Tabeller</a:t>
            </a:r>
          </a:p>
        </p:txBody>
      </p:sp>
      <p:sp>
        <p:nvSpPr>
          <p:cNvPr id="14"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ladsholder til indhold 4">
            <a:extLst>
              <a:ext uri="{FF2B5EF4-FFF2-40B4-BE49-F238E27FC236}">
                <a16:creationId xmlns:a16="http://schemas.microsoft.com/office/drawing/2014/main" id="{4FFAFDD7-5149-49BB-3891-F40D490BAAE2}"/>
              </a:ext>
            </a:extLst>
          </p:cNvPr>
          <p:cNvPicPr>
            <a:picLocks noChangeAspect="1"/>
          </p:cNvPicPr>
          <p:nvPr/>
        </p:nvPicPr>
        <p:blipFill>
          <a:blip r:embed="rId3"/>
          <a:stretch>
            <a:fillRect/>
          </a:stretch>
        </p:blipFill>
        <p:spPr>
          <a:xfrm>
            <a:off x="630936" y="2332678"/>
            <a:ext cx="10917936" cy="3875867"/>
          </a:xfrm>
          <a:prstGeom prst="rect">
            <a:avLst/>
          </a:prstGeom>
        </p:spPr>
      </p:pic>
    </p:spTree>
    <p:extLst>
      <p:ext uri="{BB962C8B-B14F-4D97-AF65-F5344CB8AC3E}">
        <p14:creationId xmlns:p14="http://schemas.microsoft.com/office/powerpoint/2010/main" val="1127291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el 1">
            <a:extLst>
              <a:ext uri="{FF2B5EF4-FFF2-40B4-BE49-F238E27FC236}">
                <a16:creationId xmlns:a16="http://schemas.microsoft.com/office/drawing/2014/main" id="{B2DF0725-DA2E-F2B8-06B3-CA6CB352944B}"/>
              </a:ext>
            </a:extLst>
          </p:cNvPr>
          <p:cNvSpPr>
            <a:spLocks noGrp="1"/>
          </p:cNvSpPr>
          <p:nvPr>
            <p:ph type="title"/>
          </p:nvPr>
        </p:nvSpPr>
        <p:spPr>
          <a:xfrm>
            <a:off x="640080" y="1243013"/>
            <a:ext cx="3855720" cy="4371974"/>
          </a:xfrm>
        </p:spPr>
        <p:txBody>
          <a:bodyPr>
            <a:normAutofit/>
          </a:bodyPr>
          <a:lstStyle/>
          <a:p>
            <a:r>
              <a:rPr lang="da-DK" sz="3300">
                <a:solidFill>
                  <a:schemeClr val="tx2"/>
                </a:solidFill>
              </a:rPr>
              <a:t>Lov om webtilgængelighed</a:t>
            </a:r>
            <a:br>
              <a:rPr lang="da-DK" sz="3300">
                <a:solidFill>
                  <a:schemeClr val="tx2"/>
                </a:solidFill>
              </a:rPr>
            </a:br>
            <a:r>
              <a:rPr lang="da-DK" sz="3300">
                <a:solidFill>
                  <a:schemeClr val="tx2"/>
                </a:solidFill>
              </a:rPr>
              <a:t>- </a:t>
            </a:r>
            <a:r>
              <a:rPr lang="da-DK" sz="3300" b="0" i="0">
                <a:solidFill>
                  <a:schemeClr val="tx2"/>
                </a:solidFill>
                <a:effectLst/>
                <a:latin typeface="ID00 Sans"/>
              </a:rPr>
              <a:t>Hvad er det, og hvorfor er det vigtigt for kommuner og andre offentlige institutioner?</a:t>
            </a:r>
            <a:br>
              <a:rPr lang="da-DK" sz="3300" b="0" i="0">
                <a:solidFill>
                  <a:schemeClr val="tx2"/>
                </a:solidFill>
                <a:effectLst/>
                <a:latin typeface="ID00 Sans"/>
              </a:rPr>
            </a:br>
            <a:endParaRPr lang="da-DK" sz="3300">
              <a:solidFill>
                <a:schemeClr val="tx2"/>
              </a:solidFill>
            </a:endParaRPr>
          </a:p>
        </p:txBody>
      </p:sp>
      <p:sp>
        <p:nvSpPr>
          <p:cNvPr id="3" name="Pladsholder til indhold 2">
            <a:extLst>
              <a:ext uri="{FF2B5EF4-FFF2-40B4-BE49-F238E27FC236}">
                <a16:creationId xmlns:a16="http://schemas.microsoft.com/office/drawing/2014/main" id="{F4A6C10D-3FC9-2988-01E2-241D87EE5B65}"/>
              </a:ext>
            </a:extLst>
          </p:cNvPr>
          <p:cNvSpPr>
            <a:spLocks noGrp="1"/>
          </p:cNvSpPr>
          <p:nvPr>
            <p:ph idx="1"/>
          </p:nvPr>
        </p:nvSpPr>
        <p:spPr>
          <a:xfrm>
            <a:off x="6172200" y="804672"/>
            <a:ext cx="5221224" cy="5230368"/>
          </a:xfrm>
        </p:spPr>
        <p:txBody>
          <a:bodyPr anchor="ctr">
            <a:normAutofit/>
          </a:bodyPr>
          <a:lstStyle/>
          <a:p>
            <a:r>
              <a:rPr lang="da-DK" sz="1800">
                <a:solidFill>
                  <a:schemeClr val="tx2"/>
                </a:solidFill>
                <a:latin typeface="Arial" panose="020B0604020202020204" pitchFamily="34" charset="0"/>
                <a:cs typeface="Arial" panose="020B0604020202020204" pitchFamily="34" charset="0"/>
              </a:rPr>
              <a:t>Det skal være muligt</a:t>
            </a:r>
            <a:r>
              <a:rPr lang="da-DK" sz="1800" b="0" i="0">
                <a:solidFill>
                  <a:schemeClr val="tx2"/>
                </a:solidFill>
                <a:effectLst/>
                <a:latin typeface="Arial" panose="020B0604020202020204" pitchFamily="34" charset="0"/>
                <a:cs typeface="Arial" panose="020B0604020202020204" pitchFamily="34" charset="0"/>
              </a:rPr>
              <a:t> for alle at bruge det offentliges digitale ressourcer såsom;</a:t>
            </a:r>
          </a:p>
          <a:p>
            <a:pPr lvl="1"/>
            <a:r>
              <a:rPr lang="da-DK" sz="1800" b="0" i="0">
                <a:solidFill>
                  <a:schemeClr val="tx2"/>
                </a:solidFill>
                <a:effectLst/>
                <a:latin typeface="Arial" panose="020B0604020202020204" pitchFamily="34" charset="0"/>
                <a:cs typeface="Arial" panose="020B0604020202020204" pitchFamily="34" charset="0"/>
              </a:rPr>
              <a:t>Websteder</a:t>
            </a:r>
          </a:p>
          <a:p>
            <a:pPr lvl="1"/>
            <a:r>
              <a:rPr lang="da-DK" sz="1800" b="0" i="0">
                <a:solidFill>
                  <a:schemeClr val="tx2"/>
                </a:solidFill>
                <a:effectLst/>
                <a:latin typeface="Arial" panose="020B0604020202020204" pitchFamily="34" charset="0"/>
                <a:cs typeface="Arial" panose="020B0604020202020204" pitchFamily="34" charset="0"/>
              </a:rPr>
              <a:t>Mobile applikationer</a:t>
            </a:r>
          </a:p>
          <a:p>
            <a:pPr lvl="1"/>
            <a:r>
              <a:rPr lang="da-DK" sz="1800" b="0" i="0">
                <a:solidFill>
                  <a:schemeClr val="tx2"/>
                </a:solidFill>
                <a:effectLst/>
                <a:latin typeface="Arial" panose="020B0604020202020204" pitchFamily="34" charset="0"/>
                <a:cs typeface="Arial" panose="020B0604020202020204" pitchFamily="34" charset="0"/>
              </a:rPr>
              <a:t>PDF-dokumenter </a:t>
            </a:r>
          </a:p>
          <a:p>
            <a:pPr lvl="1"/>
            <a:r>
              <a:rPr lang="da-DK" sz="1800" b="0" i="0">
                <a:solidFill>
                  <a:schemeClr val="tx2"/>
                </a:solidFill>
                <a:effectLst/>
                <a:latin typeface="Arial" panose="020B0604020202020204" pitchFamily="34" charset="0"/>
                <a:cs typeface="Arial" panose="020B0604020202020204" pitchFamily="34" charset="0"/>
              </a:rPr>
              <a:t>Selvbetjeningsløsninger</a:t>
            </a:r>
          </a:p>
          <a:p>
            <a:endParaRPr lang="da-DK" sz="1800" b="0" i="0">
              <a:solidFill>
                <a:schemeClr val="tx2"/>
              </a:solidFill>
              <a:effectLst/>
              <a:latin typeface="Arial" panose="020B0604020202020204" pitchFamily="34" charset="0"/>
              <a:cs typeface="Arial" panose="020B0604020202020204" pitchFamily="34" charset="0"/>
            </a:endParaRPr>
          </a:p>
          <a:p>
            <a:pPr>
              <a:buFontTx/>
              <a:buChar char="→"/>
            </a:pPr>
            <a:r>
              <a:rPr lang="da-DK" sz="1800" b="0" i="0">
                <a:solidFill>
                  <a:schemeClr val="tx2"/>
                </a:solidFill>
                <a:effectLst/>
                <a:latin typeface="Arial" panose="020B0604020202020204" pitchFamily="34" charset="0"/>
                <a:cs typeface="Arial" panose="020B0604020202020204" pitchFamily="34" charset="0"/>
              </a:rPr>
              <a:t> Al digitalt indhold skal være tilgængeligt for alle brugere, uanset funktionsnedsættelse eller handicap.</a:t>
            </a:r>
          </a:p>
          <a:p>
            <a:pPr marL="0" indent="0">
              <a:buNone/>
            </a:pPr>
            <a:endParaRPr lang="da-DK" sz="1800">
              <a:solidFill>
                <a:schemeClr val="tx2"/>
              </a:solidFill>
              <a:latin typeface="Arial" panose="020B0604020202020204" pitchFamily="34" charset="0"/>
              <a:cs typeface="Arial" panose="020B0604020202020204" pitchFamily="34" charset="0"/>
            </a:endParaRPr>
          </a:p>
          <a:p>
            <a:r>
              <a:rPr lang="da-DK" sz="1800">
                <a:solidFill>
                  <a:schemeClr val="tx2"/>
                </a:solidFill>
                <a:latin typeface="Arial" panose="020B0604020202020204" pitchFamily="34" charset="0"/>
                <a:cs typeface="Arial" panose="020B0604020202020204" pitchFamily="34" charset="0"/>
              </a:rPr>
              <a:t>Præsenteret på Sekretariatschefmøde d. 14.02.23</a:t>
            </a:r>
          </a:p>
          <a:p>
            <a:r>
              <a:rPr lang="da-DK" sz="1800">
                <a:solidFill>
                  <a:schemeClr val="tx2"/>
                </a:solidFill>
                <a:latin typeface="Arial" panose="020B0604020202020204" pitchFamily="34" charset="0"/>
                <a:cs typeface="Arial" panose="020B0604020202020204" pitchFamily="34" charset="0"/>
              </a:rPr>
              <a:t>Træder i kraft d. 01.07.23</a:t>
            </a:r>
          </a:p>
          <a:p>
            <a:r>
              <a:rPr lang="da-DK" sz="1800">
                <a:solidFill>
                  <a:schemeClr val="tx2"/>
                </a:solidFill>
                <a:latin typeface="Arial" panose="020B0604020202020204" pitchFamily="34" charset="0"/>
                <a:cs typeface="Arial" panose="020B0604020202020204" pitchFamily="34" charset="0"/>
                <a:hlinkClick r:id="rId3"/>
              </a:rPr>
              <a:t>Webtilgængelighed (kl.dk)</a:t>
            </a:r>
            <a:endParaRPr lang="da-DK" sz="180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55851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25C8155-4960-AE5C-4EAE-5E1BAFDCB577}"/>
              </a:ext>
            </a:extLst>
          </p:cNvPr>
          <p:cNvSpPr>
            <a:spLocks noGrp="1"/>
          </p:cNvSpPr>
          <p:nvPr>
            <p:ph type="title"/>
          </p:nvPr>
        </p:nvSpPr>
        <p:spPr>
          <a:xfrm>
            <a:off x="638881" y="417576"/>
            <a:ext cx="10909640" cy="1249394"/>
          </a:xfrm>
        </p:spPr>
        <p:txBody>
          <a:bodyPr vert="horz" lIns="91440" tIns="45720" rIns="91440" bIns="45720" rtlCol="0" anchor="ctr">
            <a:normAutofit/>
          </a:bodyPr>
          <a:lstStyle/>
          <a:p>
            <a:pPr algn="ctr"/>
            <a:r>
              <a:rPr lang="en-US" sz="6600" kern="1200">
                <a:solidFill>
                  <a:schemeClr val="tx1"/>
                </a:solidFill>
                <a:latin typeface="+mj-lt"/>
                <a:ea typeface="+mj-ea"/>
                <a:cs typeface="+mj-cs"/>
              </a:rPr>
              <a:t>Tabeller</a:t>
            </a:r>
          </a:p>
        </p:txBody>
      </p:sp>
      <p:sp>
        <p:nvSpPr>
          <p:cNvPr id="12"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ladsholder til indhold 4">
            <a:extLst>
              <a:ext uri="{FF2B5EF4-FFF2-40B4-BE49-F238E27FC236}">
                <a16:creationId xmlns:a16="http://schemas.microsoft.com/office/drawing/2014/main" id="{0FCE6615-2F3A-B62E-1BF6-CFBDC268E657}"/>
              </a:ext>
            </a:extLst>
          </p:cNvPr>
          <p:cNvPicPr>
            <a:picLocks noGrp="1" noChangeAspect="1"/>
          </p:cNvPicPr>
          <p:nvPr>
            <p:ph idx="1"/>
          </p:nvPr>
        </p:nvPicPr>
        <p:blipFill>
          <a:blip r:embed="rId3"/>
          <a:stretch>
            <a:fillRect/>
          </a:stretch>
        </p:blipFill>
        <p:spPr>
          <a:xfrm>
            <a:off x="320040" y="3661536"/>
            <a:ext cx="11548872" cy="1530224"/>
          </a:xfrm>
          <a:prstGeom prst="rect">
            <a:avLst/>
          </a:prstGeom>
        </p:spPr>
      </p:pic>
    </p:spTree>
    <p:extLst>
      <p:ext uri="{BB962C8B-B14F-4D97-AF65-F5344CB8AC3E}">
        <p14:creationId xmlns:p14="http://schemas.microsoft.com/office/powerpoint/2010/main" val="5414389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DDE544F-D924-E044-8DE3-EF01FF246744}"/>
              </a:ext>
            </a:extLst>
          </p:cNvPr>
          <p:cNvSpPr>
            <a:spLocks noGrp="1"/>
          </p:cNvSpPr>
          <p:nvPr>
            <p:ph type="title"/>
          </p:nvPr>
        </p:nvSpPr>
        <p:spPr>
          <a:xfrm>
            <a:off x="630936" y="640823"/>
            <a:ext cx="3419856" cy="5583148"/>
          </a:xfrm>
        </p:spPr>
        <p:txBody>
          <a:bodyPr vert="horz" lIns="91440" tIns="45720" rIns="91440" bIns="45720" rtlCol="0" anchor="ctr">
            <a:normAutofit/>
          </a:bodyPr>
          <a:lstStyle/>
          <a:p>
            <a:r>
              <a:rPr lang="en-US" sz="5400" kern="1200">
                <a:latin typeface="+mj-lt"/>
                <a:ea typeface="+mj-ea"/>
                <a:cs typeface="+mj-cs"/>
              </a:rPr>
              <a:t>Tabeller</a:t>
            </a:r>
          </a:p>
        </p:txBody>
      </p:sp>
      <p:sp>
        <p:nvSpPr>
          <p:cNvPr id="19" name="sketch line">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67200" y="630936"/>
            <a:ext cx="18288" cy="5590381"/>
          </a:xfrm>
          <a:custGeom>
            <a:avLst/>
            <a:gdLst>
              <a:gd name="connsiteX0" fmla="*/ 0 w 18288"/>
              <a:gd name="connsiteY0" fmla="*/ 0 h 5590381"/>
              <a:gd name="connsiteX1" fmla="*/ 18288 w 18288"/>
              <a:gd name="connsiteY1" fmla="*/ 0 h 5590381"/>
              <a:gd name="connsiteX2" fmla="*/ 18288 w 18288"/>
              <a:gd name="connsiteY2" fmla="*/ 754701 h 5590381"/>
              <a:gd name="connsiteX3" fmla="*/ 18288 w 18288"/>
              <a:gd name="connsiteY3" fmla="*/ 1565307 h 5590381"/>
              <a:gd name="connsiteX4" fmla="*/ 18288 w 18288"/>
              <a:gd name="connsiteY4" fmla="*/ 2152297 h 5590381"/>
              <a:gd name="connsiteX5" fmla="*/ 18288 w 18288"/>
              <a:gd name="connsiteY5" fmla="*/ 2906998 h 5590381"/>
              <a:gd name="connsiteX6" fmla="*/ 18288 w 18288"/>
              <a:gd name="connsiteY6" fmla="*/ 3549892 h 5590381"/>
              <a:gd name="connsiteX7" fmla="*/ 18288 w 18288"/>
              <a:gd name="connsiteY7" fmla="*/ 4080978 h 5590381"/>
              <a:gd name="connsiteX8" fmla="*/ 18288 w 18288"/>
              <a:gd name="connsiteY8" fmla="*/ 4835680 h 5590381"/>
              <a:gd name="connsiteX9" fmla="*/ 18288 w 18288"/>
              <a:gd name="connsiteY9" fmla="*/ 5590381 h 5590381"/>
              <a:gd name="connsiteX10" fmla="*/ 0 w 18288"/>
              <a:gd name="connsiteY10" fmla="*/ 5590381 h 5590381"/>
              <a:gd name="connsiteX11" fmla="*/ 0 w 18288"/>
              <a:gd name="connsiteY11" fmla="*/ 4835680 h 5590381"/>
              <a:gd name="connsiteX12" fmla="*/ 0 w 18288"/>
              <a:gd name="connsiteY12" fmla="*/ 4304593 h 5590381"/>
              <a:gd name="connsiteX13" fmla="*/ 0 w 18288"/>
              <a:gd name="connsiteY13" fmla="*/ 3773507 h 5590381"/>
              <a:gd name="connsiteX14" fmla="*/ 0 w 18288"/>
              <a:gd name="connsiteY14" fmla="*/ 3186517 h 5590381"/>
              <a:gd name="connsiteX15" fmla="*/ 0 w 18288"/>
              <a:gd name="connsiteY15" fmla="*/ 2487720 h 5590381"/>
              <a:gd name="connsiteX16" fmla="*/ 0 w 18288"/>
              <a:gd name="connsiteY16" fmla="*/ 1956633 h 5590381"/>
              <a:gd name="connsiteX17" fmla="*/ 0 w 18288"/>
              <a:gd name="connsiteY17" fmla="*/ 1425547 h 5590381"/>
              <a:gd name="connsiteX18" fmla="*/ 0 w 18288"/>
              <a:gd name="connsiteY18" fmla="*/ 614942 h 5590381"/>
              <a:gd name="connsiteX19" fmla="*/ 0 w 18288"/>
              <a:gd name="connsiteY19" fmla="*/ 0 h 559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 h="5590381" fill="none" extrusionOk="0">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8288" h="5590381" stroke="0" extrusionOk="0">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311409761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ladsholder til indhold 4">
            <a:extLst>
              <a:ext uri="{FF2B5EF4-FFF2-40B4-BE49-F238E27FC236}">
                <a16:creationId xmlns:a16="http://schemas.microsoft.com/office/drawing/2014/main" id="{CE437A23-FC27-AC9B-22A6-B263F66B44DA}"/>
              </a:ext>
            </a:extLst>
          </p:cNvPr>
          <p:cNvPicPr>
            <a:picLocks noChangeAspect="1"/>
          </p:cNvPicPr>
          <p:nvPr/>
        </p:nvPicPr>
        <p:blipFill>
          <a:blip r:embed="rId3"/>
          <a:stretch>
            <a:fillRect/>
          </a:stretch>
        </p:blipFill>
        <p:spPr>
          <a:xfrm>
            <a:off x="4654296" y="630936"/>
            <a:ext cx="6906768" cy="5663550"/>
          </a:xfrm>
          <a:prstGeom prst="rect">
            <a:avLst/>
          </a:prstGeom>
        </p:spPr>
      </p:pic>
    </p:spTree>
    <p:extLst>
      <p:ext uri="{BB962C8B-B14F-4D97-AF65-F5344CB8AC3E}">
        <p14:creationId xmlns:p14="http://schemas.microsoft.com/office/powerpoint/2010/main" val="8633579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6F92867-24CE-B5DB-C9BC-13030A4D3CDD}"/>
              </a:ext>
            </a:extLst>
          </p:cNvPr>
          <p:cNvSpPr>
            <a:spLocks noGrp="1"/>
          </p:cNvSpPr>
          <p:nvPr>
            <p:ph type="title"/>
          </p:nvPr>
        </p:nvSpPr>
        <p:spPr>
          <a:xfrm>
            <a:off x="630936" y="640823"/>
            <a:ext cx="3419856" cy="5583148"/>
          </a:xfrm>
        </p:spPr>
        <p:txBody>
          <a:bodyPr vert="horz" lIns="91440" tIns="45720" rIns="91440" bIns="45720" rtlCol="0" anchor="ctr">
            <a:normAutofit/>
          </a:bodyPr>
          <a:lstStyle/>
          <a:p>
            <a:r>
              <a:rPr lang="en-US" sz="5400" kern="1200">
                <a:latin typeface="+mj-lt"/>
                <a:ea typeface="+mj-ea"/>
                <a:cs typeface="+mj-cs"/>
              </a:rPr>
              <a:t>Tabeller</a:t>
            </a:r>
          </a:p>
        </p:txBody>
      </p:sp>
      <p:sp>
        <p:nvSpPr>
          <p:cNvPr id="19" name="sketch line">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67200" y="630936"/>
            <a:ext cx="18288" cy="5590381"/>
          </a:xfrm>
          <a:custGeom>
            <a:avLst/>
            <a:gdLst>
              <a:gd name="connsiteX0" fmla="*/ 0 w 18288"/>
              <a:gd name="connsiteY0" fmla="*/ 0 h 5590381"/>
              <a:gd name="connsiteX1" fmla="*/ 18288 w 18288"/>
              <a:gd name="connsiteY1" fmla="*/ 0 h 5590381"/>
              <a:gd name="connsiteX2" fmla="*/ 18288 w 18288"/>
              <a:gd name="connsiteY2" fmla="*/ 754701 h 5590381"/>
              <a:gd name="connsiteX3" fmla="*/ 18288 w 18288"/>
              <a:gd name="connsiteY3" fmla="*/ 1565307 h 5590381"/>
              <a:gd name="connsiteX4" fmla="*/ 18288 w 18288"/>
              <a:gd name="connsiteY4" fmla="*/ 2152297 h 5590381"/>
              <a:gd name="connsiteX5" fmla="*/ 18288 w 18288"/>
              <a:gd name="connsiteY5" fmla="*/ 2906998 h 5590381"/>
              <a:gd name="connsiteX6" fmla="*/ 18288 w 18288"/>
              <a:gd name="connsiteY6" fmla="*/ 3549892 h 5590381"/>
              <a:gd name="connsiteX7" fmla="*/ 18288 w 18288"/>
              <a:gd name="connsiteY7" fmla="*/ 4080978 h 5590381"/>
              <a:gd name="connsiteX8" fmla="*/ 18288 w 18288"/>
              <a:gd name="connsiteY8" fmla="*/ 4835680 h 5590381"/>
              <a:gd name="connsiteX9" fmla="*/ 18288 w 18288"/>
              <a:gd name="connsiteY9" fmla="*/ 5590381 h 5590381"/>
              <a:gd name="connsiteX10" fmla="*/ 0 w 18288"/>
              <a:gd name="connsiteY10" fmla="*/ 5590381 h 5590381"/>
              <a:gd name="connsiteX11" fmla="*/ 0 w 18288"/>
              <a:gd name="connsiteY11" fmla="*/ 4835680 h 5590381"/>
              <a:gd name="connsiteX12" fmla="*/ 0 w 18288"/>
              <a:gd name="connsiteY12" fmla="*/ 4304593 h 5590381"/>
              <a:gd name="connsiteX13" fmla="*/ 0 w 18288"/>
              <a:gd name="connsiteY13" fmla="*/ 3773507 h 5590381"/>
              <a:gd name="connsiteX14" fmla="*/ 0 w 18288"/>
              <a:gd name="connsiteY14" fmla="*/ 3186517 h 5590381"/>
              <a:gd name="connsiteX15" fmla="*/ 0 w 18288"/>
              <a:gd name="connsiteY15" fmla="*/ 2487720 h 5590381"/>
              <a:gd name="connsiteX16" fmla="*/ 0 w 18288"/>
              <a:gd name="connsiteY16" fmla="*/ 1956633 h 5590381"/>
              <a:gd name="connsiteX17" fmla="*/ 0 w 18288"/>
              <a:gd name="connsiteY17" fmla="*/ 1425547 h 5590381"/>
              <a:gd name="connsiteX18" fmla="*/ 0 w 18288"/>
              <a:gd name="connsiteY18" fmla="*/ 614942 h 5590381"/>
              <a:gd name="connsiteX19" fmla="*/ 0 w 18288"/>
              <a:gd name="connsiteY19" fmla="*/ 0 h 559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 h="5590381" fill="none" extrusionOk="0">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8288" h="5590381" stroke="0" extrusionOk="0">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311409761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ladsholder til indhold 4">
            <a:extLst>
              <a:ext uri="{FF2B5EF4-FFF2-40B4-BE49-F238E27FC236}">
                <a16:creationId xmlns:a16="http://schemas.microsoft.com/office/drawing/2014/main" id="{3DF0DB03-DDDA-63FC-F5BF-0512781E5CE3}"/>
              </a:ext>
            </a:extLst>
          </p:cNvPr>
          <p:cNvPicPr>
            <a:picLocks noChangeAspect="1"/>
          </p:cNvPicPr>
          <p:nvPr/>
        </p:nvPicPr>
        <p:blipFill>
          <a:blip r:embed="rId3"/>
          <a:stretch>
            <a:fillRect/>
          </a:stretch>
        </p:blipFill>
        <p:spPr>
          <a:xfrm>
            <a:off x="5685091" y="630936"/>
            <a:ext cx="5265801" cy="5983867"/>
          </a:xfrm>
          <a:prstGeom prst="rect">
            <a:avLst/>
          </a:prstGeom>
        </p:spPr>
      </p:pic>
    </p:spTree>
    <p:extLst>
      <p:ext uri="{BB962C8B-B14F-4D97-AF65-F5344CB8AC3E}">
        <p14:creationId xmlns:p14="http://schemas.microsoft.com/office/powerpoint/2010/main" val="7358037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913A025-1D4D-4587-745B-59C44A299EFD}"/>
              </a:ext>
            </a:extLst>
          </p:cNvPr>
          <p:cNvSpPr>
            <a:spLocks noGrp="1"/>
          </p:cNvSpPr>
          <p:nvPr>
            <p:ph type="title"/>
          </p:nvPr>
        </p:nvSpPr>
        <p:spPr>
          <a:xfrm>
            <a:off x="630936" y="502920"/>
            <a:ext cx="3419856" cy="1463040"/>
          </a:xfrm>
        </p:spPr>
        <p:txBody>
          <a:bodyPr anchor="ctr">
            <a:normAutofit/>
          </a:bodyPr>
          <a:lstStyle/>
          <a:p>
            <a:r>
              <a:rPr lang="da-DK" sz="4800"/>
              <a:t>Lister</a:t>
            </a:r>
          </a:p>
        </p:txBody>
      </p:sp>
      <p:sp>
        <p:nvSpPr>
          <p:cNvPr id="14"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ladsholder til indhold 4" descr="Et billede, der indeholder skærmbillede, tekst, linje/række, Font/skrifttype&#10;&#10;Automatisk genereret beskrivelse">
            <a:extLst>
              <a:ext uri="{FF2B5EF4-FFF2-40B4-BE49-F238E27FC236}">
                <a16:creationId xmlns:a16="http://schemas.microsoft.com/office/drawing/2014/main" id="{4CB5A348-EC31-9A56-8177-434A1AD1E4E0}"/>
              </a:ext>
            </a:extLst>
          </p:cNvPr>
          <p:cNvPicPr>
            <a:picLocks noChangeAspect="1"/>
          </p:cNvPicPr>
          <p:nvPr/>
        </p:nvPicPr>
        <p:blipFill>
          <a:blip r:embed="rId3"/>
          <a:stretch>
            <a:fillRect/>
          </a:stretch>
        </p:blipFill>
        <p:spPr>
          <a:xfrm>
            <a:off x="630936" y="3042344"/>
            <a:ext cx="10917936" cy="2456536"/>
          </a:xfrm>
          <a:prstGeom prst="rect">
            <a:avLst/>
          </a:prstGeom>
        </p:spPr>
      </p:pic>
    </p:spTree>
    <p:extLst>
      <p:ext uri="{BB962C8B-B14F-4D97-AF65-F5344CB8AC3E}">
        <p14:creationId xmlns:p14="http://schemas.microsoft.com/office/powerpoint/2010/main" val="20689250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257E9A4-7771-8669-BE92-988349175893}"/>
              </a:ext>
            </a:extLst>
          </p:cNvPr>
          <p:cNvSpPr>
            <a:spLocks noGrp="1"/>
          </p:cNvSpPr>
          <p:nvPr>
            <p:ph type="title"/>
          </p:nvPr>
        </p:nvSpPr>
        <p:spPr>
          <a:xfrm>
            <a:off x="630936" y="502920"/>
            <a:ext cx="3419856" cy="1463040"/>
          </a:xfrm>
        </p:spPr>
        <p:txBody>
          <a:bodyPr anchor="ctr">
            <a:normAutofit/>
          </a:bodyPr>
          <a:lstStyle/>
          <a:p>
            <a:r>
              <a:rPr lang="da-DK" sz="4800"/>
              <a:t>Sprog</a:t>
            </a:r>
          </a:p>
        </p:txBody>
      </p:sp>
      <p:sp>
        <p:nvSpPr>
          <p:cNvPr id="14"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ladsholder til indhold 4">
            <a:extLst>
              <a:ext uri="{FF2B5EF4-FFF2-40B4-BE49-F238E27FC236}">
                <a16:creationId xmlns:a16="http://schemas.microsoft.com/office/drawing/2014/main" id="{11639712-C484-C521-4109-CD4E11E6D0FF}"/>
              </a:ext>
            </a:extLst>
          </p:cNvPr>
          <p:cNvPicPr>
            <a:picLocks noChangeAspect="1"/>
          </p:cNvPicPr>
          <p:nvPr/>
        </p:nvPicPr>
        <p:blipFill>
          <a:blip r:embed="rId3"/>
          <a:stretch>
            <a:fillRect/>
          </a:stretch>
        </p:blipFill>
        <p:spPr>
          <a:xfrm>
            <a:off x="5540661" y="583573"/>
            <a:ext cx="5463220" cy="5690854"/>
          </a:xfrm>
          <a:prstGeom prst="rect">
            <a:avLst/>
          </a:prstGeom>
        </p:spPr>
      </p:pic>
      <p:sp>
        <p:nvSpPr>
          <p:cNvPr id="3" name="Tekstfelt 2">
            <a:extLst>
              <a:ext uri="{FF2B5EF4-FFF2-40B4-BE49-F238E27FC236}">
                <a16:creationId xmlns:a16="http://schemas.microsoft.com/office/drawing/2014/main" id="{1DD44EC0-73A8-0732-E469-7BC6898E61FD}"/>
              </a:ext>
            </a:extLst>
          </p:cNvPr>
          <p:cNvSpPr txBox="1"/>
          <p:nvPr/>
        </p:nvSpPr>
        <p:spPr>
          <a:xfrm>
            <a:off x="630936" y="1651379"/>
            <a:ext cx="3419856" cy="2585323"/>
          </a:xfrm>
          <a:prstGeom prst="rect">
            <a:avLst/>
          </a:prstGeom>
          <a:noFill/>
        </p:spPr>
        <p:txBody>
          <a:bodyPr wrap="square" rtlCol="0">
            <a:spAutoFit/>
          </a:bodyPr>
          <a:lstStyle/>
          <a:p>
            <a:r>
              <a:rPr lang="da-DK"/>
              <a:t>Marker teksten og tryk på ”Gennemse” i Menulinjen.</a:t>
            </a:r>
          </a:p>
          <a:p>
            <a:endParaRPr lang="da-DK"/>
          </a:p>
          <a:p>
            <a:r>
              <a:rPr lang="da-DK"/>
              <a:t>Herefter;</a:t>
            </a:r>
          </a:p>
          <a:p>
            <a:pPr marL="285750" indent="-285750">
              <a:buFont typeface="Wingdings" panose="05000000000000000000" pitchFamily="2" charset="2"/>
              <a:buChar char="à"/>
            </a:pPr>
            <a:r>
              <a:rPr lang="da-DK">
                <a:sym typeface="Wingdings" panose="05000000000000000000" pitchFamily="2" charset="2"/>
              </a:rPr>
              <a:t>Sprog </a:t>
            </a:r>
          </a:p>
          <a:p>
            <a:pPr marL="285750" indent="-285750">
              <a:buFont typeface="Wingdings" panose="05000000000000000000" pitchFamily="2" charset="2"/>
              <a:buChar char="à"/>
            </a:pPr>
            <a:r>
              <a:rPr lang="da-DK"/>
              <a:t>Angiv korrektursprog</a:t>
            </a:r>
          </a:p>
          <a:p>
            <a:r>
              <a:rPr lang="da-DK"/>
              <a:t> </a:t>
            </a:r>
            <a:endParaRPr lang="da-DK">
              <a:sym typeface="Wingdings" panose="05000000000000000000" pitchFamily="2" charset="2"/>
            </a:endParaRPr>
          </a:p>
          <a:p>
            <a:r>
              <a:rPr lang="da-DK">
                <a:sym typeface="Wingdings" panose="05000000000000000000" pitchFamily="2" charset="2"/>
              </a:rPr>
              <a:t>B</a:t>
            </a:r>
            <a:r>
              <a:rPr lang="da-DK"/>
              <a:t>ekræft med et klik på ”OK”</a:t>
            </a:r>
          </a:p>
          <a:p>
            <a:endParaRPr lang="da-DK"/>
          </a:p>
        </p:txBody>
      </p:sp>
    </p:spTree>
    <p:extLst>
      <p:ext uri="{BB962C8B-B14F-4D97-AF65-F5344CB8AC3E}">
        <p14:creationId xmlns:p14="http://schemas.microsoft.com/office/powerpoint/2010/main" val="18784332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7E6A7E1-CFF8-4335-20CC-FFC13C3D549A}"/>
              </a:ext>
            </a:extLst>
          </p:cNvPr>
          <p:cNvSpPr>
            <a:spLocks noGrp="1"/>
          </p:cNvSpPr>
          <p:nvPr>
            <p:ph type="title"/>
          </p:nvPr>
        </p:nvSpPr>
        <p:spPr>
          <a:xfrm>
            <a:off x="630936" y="502920"/>
            <a:ext cx="3419856" cy="1463040"/>
          </a:xfrm>
        </p:spPr>
        <p:txBody>
          <a:bodyPr anchor="ctr">
            <a:normAutofit/>
          </a:bodyPr>
          <a:lstStyle/>
          <a:p>
            <a:r>
              <a:rPr lang="da-DK" sz="4800"/>
              <a:t>Spalter</a:t>
            </a:r>
          </a:p>
        </p:txBody>
      </p:sp>
      <p:sp>
        <p:nvSpPr>
          <p:cNvPr id="14"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ladsholder til indhold 4">
            <a:extLst>
              <a:ext uri="{FF2B5EF4-FFF2-40B4-BE49-F238E27FC236}">
                <a16:creationId xmlns:a16="http://schemas.microsoft.com/office/drawing/2014/main" id="{FCFA5970-8682-EEBB-2875-AA6D8E840A98}"/>
              </a:ext>
            </a:extLst>
          </p:cNvPr>
          <p:cNvPicPr>
            <a:picLocks noChangeAspect="1"/>
          </p:cNvPicPr>
          <p:nvPr/>
        </p:nvPicPr>
        <p:blipFill>
          <a:blip r:embed="rId3"/>
          <a:stretch>
            <a:fillRect/>
          </a:stretch>
        </p:blipFill>
        <p:spPr>
          <a:xfrm>
            <a:off x="4847160" y="502920"/>
            <a:ext cx="6850222" cy="5617182"/>
          </a:xfrm>
          <a:prstGeom prst="rect">
            <a:avLst/>
          </a:prstGeom>
        </p:spPr>
      </p:pic>
    </p:spTree>
    <p:extLst>
      <p:ext uri="{BB962C8B-B14F-4D97-AF65-F5344CB8AC3E}">
        <p14:creationId xmlns:p14="http://schemas.microsoft.com/office/powerpoint/2010/main" val="20982109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445ECD7-3871-13AA-9FBC-90F9C9A7D0D6}"/>
              </a:ext>
            </a:extLst>
          </p:cNvPr>
          <p:cNvSpPr>
            <a:spLocks noGrp="1"/>
          </p:cNvSpPr>
          <p:nvPr>
            <p:ph type="title"/>
          </p:nvPr>
        </p:nvSpPr>
        <p:spPr>
          <a:xfrm>
            <a:off x="630936" y="502920"/>
            <a:ext cx="3419856" cy="1463040"/>
          </a:xfrm>
        </p:spPr>
        <p:txBody>
          <a:bodyPr anchor="ctr">
            <a:normAutofit/>
          </a:bodyPr>
          <a:lstStyle/>
          <a:p>
            <a:r>
              <a:rPr lang="da-DK" sz="4800"/>
              <a:t>Sideskift</a:t>
            </a:r>
          </a:p>
        </p:txBody>
      </p:sp>
      <p:sp>
        <p:nvSpPr>
          <p:cNvPr id="14"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ladsholder til indhold 4">
            <a:extLst>
              <a:ext uri="{FF2B5EF4-FFF2-40B4-BE49-F238E27FC236}">
                <a16:creationId xmlns:a16="http://schemas.microsoft.com/office/drawing/2014/main" id="{4B172CBE-8B14-2D41-D215-3C0F20D6BF77}"/>
              </a:ext>
            </a:extLst>
          </p:cNvPr>
          <p:cNvPicPr>
            <a:picLocks noChangeAspect="1"/>
          </p:cNvPicPr>
          <p:nvPr/>
        </p:nvPicPr>
        <p:blipFill>
          <a:blip r:embed="rId3"/>
          <a:stretch>
            <a:fillRect/>
          </a:stretch>
        </p:blipFill>
        <p:spPr>
          <a:xfrm>
            <a:off x="630936" y="2837632"/>
            <a:ext cx="10917936" cy="2865959"/>
          </a:xfrm>
          <a:prstGeom prst="rect">
            <a:avLst/>
          </a:prstGeom>
        </p:spPr>
      </p:pic>
    </p:spTree>
    <p:extLst>
      <p:ext uri="{BB962C8B-B14F-4D97-AF65-F5344CB8AC3E}">
        <p14:creationId xmlns:p14="http://schemas.microsoft.com/office/powerpoint/2010/main" val="12615824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ED4FEA1-0503-026C-0546-0E3E65346AD2}"/>
              </a:ext>
            </a:extLst>
          </p:cNvPr>
          <p:cNvSpPr>
            <a:spLocks noGrp="1"/>
          </p:cNvSpPr>
          <p:nvPr>
            <p:ph type="title"/>
          </p:nvPr>
        </p:nvSpPr>
        <p:spPr>
          <a:xfrm>
            <a:off x="635000" y="640823"/>
            <a:ext cx="3418659" cy="5583148"/>
          </a:xfrm>
        </p:spPr>
        <p:txBody>
          <a:bodyPr anchor="ctr">
            <a:normAutofit/>
          </a:bodyPr>
          <a:lstStyle/>
          <a:p>
            <a:r>
              <a:rPr lang="da-DK" sz="5400"/>
              <a:t>Mere om typografi</a:t>
            </a:r>
          </a:p>
        </p:txBody>
      </p:sp>
      <p:sp>
        <p:nvSpPr>
          <p:cNvPr id="18"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FE72B790-156E-B0C5-9C61-AB0410495F34}"/>
              </a:ext>
            </a:extLst>
          </p:cNvPr>
          <p:cNvSpPr>
            <a:spLocks noGrp="1"/>
          </p:cNvSpPr>
          <p:nvPr>
            <p:ph idx="1"/>
          </p:nvPr>
        </p:nvSpPr>
        <p:spPr>
          <a:xfrm>
            <a:off x="4648018" y="640824"/>
            <a:ext cx="6900512" cy="5583148"/>
          </a:xfrm>
        </p:spPr>
        <p:txBody>
          <a:bodyPr>
            <a:normAutofit fontScale="92500" lnSpcReduction="10000"/>
          </a:bodyPr>
          <a:lstStyle/>
          <a:p>
            <a:pPr marL="148590" indent="-148590" defTabSz="594360">
              <a:lnSpc>
                <a:spcPct val="107000"/>
              </a:lnSpc>
              <a:spcBef>
                <a:spcPts val="650"/>
              </a:spcBef>
              <a:spcAft>
                <a:spcPts val="520"/>
              </a:spcAft>
            </a:pPr>
            <a:r>
              <a:rPr lang="da-DK" sz="2000" kern="1200" dirty="0">
                <a:solidFill>
                  <a:schemeClr val="tx1"/>
                </a:solidFill>
                <a:latin typeface="Calibri" panose="020F0502020204030204" pitchFamily="34" charset="0"/>
                <a:ea typeface="+mn-ea"/>
                <a:cs typeface="Times New Roman" panose="02020603050405020304" pitchFamily="18" charset="0"/>
              </a:rPr>
              <a:t>Linjeskift skal være med enter-knappen eller shift + enter-knappen.</a:t>
            </a:r>
          </a:p>
          <a:p>
            <a:pPr marL="148590" indent="-148590" defTabSz="594360">
              <a:lnSpc>
                <a:spcPct val="107000"/>
              </a:lnSpc>
              <a:spcBef>
                <a:spcPts val="650"/>
              </a:spcBef>
              <a:spcAft>
                <a:spcPts val="520"/>
              </a:spcAft>
            </a:pPr>
            <a:r>
              <a:rPr lang="da-DK" sz="2000" kern="1200" dirty="0">
                <a:solidFill>
                  <a:schemeClr val="tx1"/>
                </a:solidFill>
                <a:latin typeface="Calibri" panose="020F0502020204030204" pitchFamily="34" charset="0"/>
                <a:ea typeface="+mn-ea"/>
                <a:cs typeface="Times New Roman" panose="02020603050405020304" pitchFamily="18" charset="0"/>
              </a:rPr>
              <a:t>Spalter sættes ind under Layout </a:t>
            </a:r>
            <a:r>
              <a:rPr lang="da-DK" sz="2000" kern="1200" dirty="0">
                <a:solidFill>
                  <a:schemeClr val="tx1"/>
                </a:solidFill>
                <a:latin typeface="Calibri" panose="020F0502020204030204" pitchFamily="34" charset="0"/>
                <a:ea typeface="+mn-ea"/>
                <a:cs typeface="Times New Roman" panose="02020603050405020304" pitchFamily="18" charset="0"/>
                <a:sym typeface="Wingdings" panose="05000000000000000000" pitchFamily="2" charset="2"/>
              </a:rPr>
              <a:t></a:t>
            </a:r>
            <a:r>
              <a:rPr lang="da-DK" sz="2000" kern="1200" dirty="0">
                <a:solidFill>
                  <a:schemeClr val="tx1"/>
                </a:solidFill>
                <a:latin typeface="Calibri" panose="020F0502020204030204" pitchFamily="34" charset="0"/>
                <a:ea typeface="+mn-ea"/>
                <a:cs typeface="Times New Roman" panose="02020603050405020304" pitchFamily="18" charset="0"/>
              </a:rPr>
              <a:t> Spalter </a:t>
            </a:r>
            <a:r>
              <a:rPr lang="da-DK" sz="2000" kern="1200" dirty="0">
                <a:solidFill>
                  <a:schemeClr val="tx1"/>
                </a:solidFill>
                <a:latin typeface="Calibri" panose="020F0502020204030204" pitchFamily="34" charset="0"/>
                <a:ea typeface="+mn-ea"/>
                <a:cs typeface="Times New Roman" panose="02020603050405020304" pitchFamily="18" charset="0"/>
                <a:sym typeface="Wingdings" panose="05000000000000000000" pitchFamily="2" charset="2"/>
              </a:rPr>
              <a:t></a:t>
            </a:r>
            <a:r>
              <a:rPr lang="da-DK" sz="2000" kern="1200" dirty="0">
                <a:solidFill>
                  <a:schemeClr val="tx1"/>
                </a:solidFill>
                <a:latin typeface="Calibri" panose="020F0502020204030204" pitchFamily="34" charset="0"/>
                <a:ea typeface="+mn-ea"/>
                <a:cs typeface="Times New Roman" panose="02020603050405020304" pitchFamily="18" charset="0"/>
              </a:rPr>
              <a:t> Tilføj/fjern spalter.</a:t>
            </a:r>
          </a:p>
          <a:p>
            <a:pPr marL="148590" indent="-148590" defTabSz="594360">
              <a:lnSpc>
                <a:spcPct val="107000"/>
              </a:lnSpc>
              <a:spcBef>
                <a:spcPts val="650"/>
              </a:spcBef>
              <a:spcAft>
                <a:spcPts val="520"/>
              </a:spcAft>
            </a:pPr>
            <a:r>
              <a:rPr lang="da-DK" sz="2000" kern="1200" dirty="0">
                <a:solidFill>
                  <a:schemeClr val="tx1"/>
                </a:solidFill>
                <a:latin typeface="Calibri" panose="020F0502020204030204" pitchFamily="34" charset="0"/>
                <a:ea typeface="+mn-ea"/>
                <a:cs typeface="Times New Roman" panose="02020603050405020304" pitchFamily="18" charset="0"/>
              </a:rPr>
              <a:t>Nogle gange benyttes STORE BOGSTAVER som en del af et layout, men når layoutet bliver gjort tilgængeligt, så vil versalerne af </a:t>
            </a:r>
            <a:r>
              <a:rPr lang="da-DK" sz="2000" i="1" kern="1200" dirty="0">
                <a:solidFill>
                  <a:schemeClr val="tx1"/>
                </a:solidFill>
                <a:latin typeface="Calibri" panose="020F0502020204030204" pitchFamily="34" charset="0"/>
                <a:ea typeface="+mn-ea"/>
                <a:cs typeface="Times New Roman" panose="02020603050405020304" pitchFamily="18" charset="0"/>
              </a:rPr>
              <a:t>nogle</a:t>
            </a:r>
            <a:r>
              <a:rPr lang="da-DK" sz="2000" kern="1200" dirty="0">
                <a:solidFill>
                  <a:schemeClr val="tx1"/>
                </a:solidFill>
                <a:latin typeface="Calibri" panose="020F0502020204030204" pitchFamily="34" charset="0"/>
                <a:ea typeface="+mn-ea"/>
                <a:cs typeface="Times New Roman" panose="02020603050405020304" pitchFamily="18" charset="0"/>
              </a:rPr>
              <a:t> skærmlæsere blive læst op som enkelte bogstaver i stedet for ord. Det gælder ikke alle skærmlæsere – nogle kan godt læse ord </a:t>
            </a:r>
            <a:r>
              <a:rPr lang="da-DK" sz="2000" kern="1200">
                <a:solidFill>
                  <a:schemeClr val="tx1"/>
                </a:solidFill>
                <a:latin typeface="Calibri" panose="020F0502020204030204" pitchFamily="34" charset="0"/>
                <a:ea typeface="+mn-ea"/>
                <a:cs typeface="Times New Roman" panose="02020603050405020304" pitchFamily="18" charset="0"/>
              </a:rPr>
              <a:t>med versaler. </a:t>
            </a:r>
            <a:endParaRPr lang="da-DK" sz="2000" kern="1200" dirty="0">
              <a:solidFill>
                <a:schemeClr val="tx1"/>
              </a:solidFill>
              <a:latin typeface="Calibri" panose="020F0502020204030204" pitchFamily="34" charset="0"/>
              <a:ea typeface="+mn-ea"/>
              <a:cs typeface="Times New Roman" panose="02020603050405020304" pitchFamily="18" charset="0"/>
            </a:endParaRPr>
          </a:p>
          <a:p>
            <a:pPr marL="148590" indent="-148590" defTabSz="594360">
              <a:lnSpc>
                <a:spcPct val="107000"/>
              </a:lnSpc>
              <a:spcBef>
                <a:spcPts val="650"/>
              </a:spcBef>
              <a:spcAft>
                <a:spcPts val="520"/>
              </a:spcAft>
            </a:pPr>
            <a:r>
              <a:rPr lang="da-DK" sz="2000" kern="1200" dirty="0" err="1">
                <a:solidFill>
                  <a:schemeClr val="tx1"/>
                </a:solidFill>
                <a:latin typeface="Calibri" panose="020F0502020204030204" pitchFamily="34" charset="0"/>
                <a:ea typeface="+mn-ea"/>
                <a:cs typeface="Times New Roman" panose="02020603050405020304" pitchFamily="18" charset="0"/>
              </a:rPr>
              <a:t>Udpunktning</a:t>
            </a:r>
            <a:r>
              <a:rPr lang="da-DK" sz="2000" kern="1200" dirty="0">
                <a:solidFill>
                  <a:schemeClr val="tx1"/>
                </a:solidFill>
                <a:latin typeface="Calibri" panose="020F0502020204030204" pitchFamily="34" charset="0"/>
                <a:ea typeface="+mn-ea"/>
                <a:cs typeface="Times New Roman" panose="02020603050405020304" pitchFamily="18" charset="0"/>
              </a:rPr>
              <a:t> (……) f.eks. mellem tekst og sidetal i en indholdsfortegnelse bliver læst op. Og ekstra linjeskift kan nogle gange blive læst op som BLANK.</a:t>
            </a:r>
          </a:p>
          <a:p>
            <a:pPr marL="148590" indent="-148590" defTabSz="594360">
              <a:lnSpc>
                <a:spcPct val="107000"/>
              </a:lnSpc>
              <a:spcBef>
                <a:spcPts val="650"/>
              </a:spcBef>
              <a:spcAft>
                <a:spcPts val="520"/>
              </a:spcAft>
            </a:pPr>
            <a:r>
              <a:rPr lang="da-DK" sz="2000" kern="1200" dirty="0">
                <a:solidFill>
                  <a:schemeClr val="tx1"/>
                </a:solidFill>
                <a:latin typeface="Calibri" panose="020F0502020204030204" pitchFamily="34" charset="0"/>
                <a:ea typeface="+mn-ea"/>
                <a:cs typeface="Times New Roman" panose="02020603050405020304" pitchFamily="18" charset="0"/>
              </a:rPr>
              <a:t>Knappen ”Vis/skjul” viser skjulte tegn såsom overskrifter, mellemrum, afsnitstegn eller tabulatormærker. Det kan lave rod i læserækkefølgen hvis der er tegn du ikke er opmærksom på.</a:t>
            </a:r>
          </a:p>
          <a:p>
            <a:pPr marL="148590" indent="-148590" defTabSz="594360">
              <a:spcBef>
                <a:spcPts val="650"/>
              </a:spcBef>
            </a:pPr>
            <a:r>
              <a:rPr lang="da-DK" sz="2000" kern="1200" dirty="0">
                <a:solidFill>
                  <a:schemeClr val="tx1"/>
                </a:solidFill>
                <a:latin typeface="Calibri" panose="020F0502020204030204" pitchFamily="34" charset="0"/>
                <a:ea typeface="+mn-ea"/>
                <a:cs typeface="Times New Roman" panose="02020603050405020304" pitchFamily="18" charset="0"/>
              </a:rPr>
              <a:t>En række tegn bliver ikke læst op, parenteser, udråbstegn, spørgsmålstegn mv. Se efter om teksten stadig giver mening, hvis f.eks. minusset foran et negativt tal ikke blive læst op.</a:t>
            </a:r>
            <a:endParaRPr lang="da-DK"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Billede 10" descr="Knappen Vis/skjul i Word">
            <a:extLst>
              <a:ext uri="{FF2B5EF4-FFF2-40B4-BE49-F238E27FC236}">
                <a16:creationId xmlns:a16="http://schemas.microsoft.com/office/drawing/2014/main" id="{2AB47279-E8A9-5D93-5EE6-C296A8AF4B8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866479" y="4701002"/>
            <a:ext cx="219335" cy="255891"/>
          </a:xfrm>
          <a:prstGeom prst="rect">
            <a:avLst/>
          </a:prstGeom>
          <a:noFill/>
          <a:ln>
            <a:noFill/>
          </a:ln>
        </p:spPr>
      </p:pic>
    </p:spTree>
    <p:extLst>
      <p:ext uri="{BB962C8B-B14F-4D97-AF65-F5344CB8AC3E}">
        <p14:creationId xmlns:p14="http://schemas.microsoft.com/office/powerpoint/2010/main" val="6673181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5" name="Rectangle 2064">
            <a:extLst>
              <a:ext uri="{FF2B5EF4-FFF2-40B4-BE49-F238E27FC236}">
                <a16:creationId xmlns:a16="http://schemas.microsoft.com/office/drawing/2014/main" id="{91CC89A3-857A-4D53-ADCB-0A14B4B40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06AEF5E-10E3-A284-568E-2EDB20D9AC24}"/>
              </a:ext>
            </a:extLst>
          </p:cNvPr>
          <p:cNvSpPr>
            <a:spLocks noGrp="1"/>
          </p:cNvSpPr>
          <p:nvPr>
            <p:ph type="title"/>
          </p:nvPr>
        </p:nvSpPr>
        <p:spPr>
          <a:xfrm>
            <a:off x="838199" y="545747"/>
            <a:ext cx="5162891" cy="2785952"/>
          </a:xfrm>
        </p:spPr>
        <p:txBody>
          <a:bodyPr anchor="ctr">
            <a:normAutofit/>
          </a:bodyPr>
          <a:lstStyle/>
          <a:p>
            <a:r>
              <a:rPr kumimoji="0" lang="da-DK" altLang="da-DK" sz="4000" b="0" i="0" u="none" strike="noStrike" cap="none" normalizeH="0" baseline="0" dirty="0">
                <a:ln>
                  <a:noFill/>
                </a:ln>
                <a:effectLst/>
                <a:latin typeface="Google Sans"/>
                <a:cs typeface="Arial" panose="020B0604020202020204" pitchFamily="34" charset="0"/>
              </a:rPr>
              <a:t>Kan man få Word til at læse op?</a:t>
            </a:r>
            <a:endParaRPr lang="da-DK" sz="4000" dirty="0"/>
          </a:p>
        </p:txBody>
      </p:sp>
      <p:sp>
        <p:nvSpPr>
          <p:cNvPr id="3" name="Pladsholder til indhold 2">
            <a:extLst>
              <a:ext uri="{FF2B5EF4-FFF2-40B4-BE49-F238E27FC236}">
                <a16:creationId xmlns:a16="http://schemas.microsoft.com/office/drawing/2014/main" id="{B452B35B-EAC3-DA31-2532-7D9AA8B2D5CF}"/>
              </a:ext>
            </a:extLst>
          </p:cNvPr>
          <p:cNvSpPr>
            <a:spLocks noGrp="1"/>
          </p:cNvSpPr>
          <p:nvPr>
            <p:ph idx="1"/>
          </p:nvPr>
        </p:nvSpPr>
        <p:spPr>
          <a:xfrm>
            <a:off x="6190910" y="545747"/>
            <a:ext cx="4992906" cy="2785953"/>
          </a:xfrm>
        </p:spPr>
        <p:txBody>
          <a:bodyPr anchor="ctr">
            <a:normAutofit/>
          </a:bodyPr>
          <a:lstStyle/>
          <a:p>
            <a:pPr marL="0" indent="0" eaLnBrk="0" fontAlgn="base" hangingPunct="0">
              <a:spcBef>
                <a:spcPct val="0"/>
              </a:spcBef>
              <a:spcAft>
                <a:spcPts val="600"/>
              </a:spcAft>
              <a:buNone/>
            </a:pPr>
            <a:r>
              <a:rPr kumimoji="0" lang="da-DK" altLang="da-DK" sz="1700" b="1" i="0" u="none" strike="noStrike" cap="none" normalizeH="0" baseline="0" dirty="0">
                <a:ln>
                  <a:noFill/>
                </a:ln>
                <a:effectLst/>
                <a:latin typeface="+mj-lt"/>
                <a:cs typeface="Arial" panose="020B0604020202020204" pitchFamily="34" charset="0"/>
              </a:rPr>
              <a:t>Lyt med Højtlæsning</a:t>
            </a:r>
            <a:endParaRPr lang="da-DK" altLang="da-DK" sz="1700" b="1" dirty="0">
              <a:latin typeface="+mj-lt"/>
              <a:cs typeface="Arial" panose="020B0604020202020204" pitchFamily="34" charset="0"/>
            </a:endParaRPr>
          </a:p>
          <a:p>
            <a:pPr eaLnBrk="0" fontAlgn="base" hangingPunct="0">
              <a:spcBef>
                <a:spcPct val="0"/>
              </a:spcBef>
              <a:spcAft>
                <a:spcPts val="600"/>
              </a:spcAft>
            </a:pPr>
            <a:r>
              <a:rPr kumimoji="0" lang="da-DK" altLang="da-DK" sz="1700" b="0" i="0" u="none" strike="noStrike" cap="none" normalizeH="0" baseline="0" dirty="0">
                <a:ln>
                  <a:noFill/>
                </a:ln>
                <a:effectLst/>
                <a:latin typeface="+mj-lt"/>
                <a:cs typeface="Arial" panose="020B0604020202020204" pitchFamily="34" charset="0"/>
              </a:rPr>
              <a:t>Højtlæsning er kun tilgængelig i Office 2019, Office 2021 og Microsoft 365.</a:t>
            </a:r>
          </a:p>
          <a:p>
            <a:pPr eaLnBrk="0" fontAlgn="base" hangingPunct="0">
              <a:spcBef>
                <a:spcPct val="0"/>
              </a:spcBef>
              <a:spcAft>
                <a:spcPts val="600"/>
              </a:spcAft>
            </a:pPr>
            <a:r>
              <a:rPr kumimoji="0" lang="da-DK" altLang="da-DK" sz="1700" b="0" i="0" u="none" strike="noStrike" cap="none" normalizeH="0" baseline="0" dirty="0">
                <a:ln>
                  <a:noFill/>
                </a:ln>
                <a:effectLst/>
                <a:latin typeface="+mj-lt"/>
                <a:cs typeface="Arial" panose="020B0604020202020204" pitchFamily="34" charset="0"/>
              </a:rPr>
              <a:t>På fanen ”Gennemse” skal du vælge Højtlæsning. </a:t>
            </a:r>
          </a:p>
          <a:p>
            <a:pPr eaLnBrk="0" fontAlgn="base" hangingPunct="0">
              <a:spcBef>
                <a:spcPct val="0"/>
              </a:spcBef>
              <a:spcAft>
                <a:spcPts val="600"/>
              </a:spcAft>
            </a:pPr>
            <a:r>
              <a:rPr kumimoji="0" lang="da-DK" altLang="da-DK" sz="1700" b="0" i="0" u="none" strike="noStrike" cap="none" normalizeH="0" baseline="0" dirty="0">
                <a:ln>
                  <a:noFill/>
                </a:ln>
                <a:effectLst/>
                <a:latin typeface="+mj-lt"/>
                <a:cs typeface="Arial" panose="020B0604020202020204" pitchFamily="34" charset="0"/>
              </a:rPr>
              <a:t>Hvis du vil afspille Højtlæsning, skal du vælge ”Afspil” i kontrolelementerne. </a:t>
            </a:r>
          </a:p>
          <a:p>
            <a:pPr eaLnBrk="0" fontAlgn="base" hangingPunct="0">
              <a:spcBef>
                <a:spcPct val="0"/>
              </a:spcBef>
              <a:spcAft>
                <a:spcPts val="600"/>
              </a:spcAft>
            </a:pPr>
            <a:r>
              <a:rPr kumimoji="0" lang="da-DK" altLang="da-DK" sz="1700" b="0" i="0" u="none" strike="noStrike" cap="none" normalizeH="0" baseline="0" dirty="0">
                <a:ln>
                  <a:noFill/>
                </a:ln>
                <a:effectLst/>
                <a:latin typeface="+mj-lt"/>
                <a:cs typeface="Arial" panose="020B0604020202020204" pitchFamily="34" charset="0"/>
              </a:rPr>
              <a:t>Hvis du vil sætte Højtlæsning på pause, skal du vælge Pause.</a:t>
            </a:r>
          </a:p>
          <a:p>
            <a:endParaRPr lang="da-DK" sz="1700" dirty="0"/>
          </a:p>
        </p:txBody>
      </p:sp>
      <p:pic>
        <p:nvPicPr>
          <p:cNvPr id="8" name="Billede 7">
            <a:extLst>
              <a:ext uri="{FF2B5EF4-FFF2-40B4-BE49-F238E27FC236}">
                <a16:creationId xmlns:a16="http://schemas.microsoft.com/office/drawing/2014/main" id="{6FEEC45C-4F9E-9D97-E09B-7F455FED4C3A}"/>
              </a:ext>
            </a:extLst>
          </p:cNvPr>
          <p:cNvPicPr>
            <a:picLocks noChangeAspect="1"/>
          </p:cNvPicPr>
          <p:nvPr/>
        </p:nvPicPr>
        <p:blipFill rotWithShape="1">
          <a:blip r:embed="rId2"/>
          <a:srcRect l="4169" r="2135" b="1"/>
          <a:stretch/>
        </p:blipFill>
        <p:spPr>
          <a:xfrm>
            <a:off x="182881" y="3526300"/>
            <a:ext cx="11834494" cy="3157668"/>
          </a:xfrm>
          <a:prstGeom prst="rect">
            <a:avLst/>
          </a:prstGeom>
        </p:spPr>
      </p:pic>
      <p:sp>
        <p:nvSpPr>
          <p:cNvPr id="4" name="Rectangle 1">
            <a:extLst>
              <a:ext uri="{FF2B5EF4-FFF2-40B4-BE49-F238E27FC236}">
                <a16:creationId xmlns:a16="http://schemas.microsoft.com/office/drawing/2014/main" id="{396817C3-3D25-F95F-2AF2-95F3C44A2CBD}"/>
              </a:ext>
            </a:extLst>
          </p:cNvPr>
          <p:cNvSpPr>
            <a:spLocks noChangeArrowheads="1"/>
          </p:cNvSpPr>
          <p:nvPr/>
        </p:nvSpPr>
        <p:spPr bwMode="auto">
          <a:xfrm>
            <a:off x="289249" y="559022"/>
            <a:ext cx="65" cy="43083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76176" rIns="0" bIns="7617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spcBef>
                <a:spcPct val="0"/>
              </a:spcBef>
              <a:spcAft>
                <a:spcPts val="600"/>
              </a:spcAft>
              <a:buClrTx/>
              <a:buSzTx/>
              <a:buFontTx/>
              <a:buNone/>
              <a:tabLst/>
            </a:pPr>
            <a:endParaRPr kumimoji="0" lang="da-DK" altLang="da-DK" sz="1800" b="0" i="0" u="none" strike="noStrike" cap="none" normalizeH="0" baseline="0" dirty="0">
              <a:ln>
                <a:noFill/>
              </a:ln>
              <a:solidFill>
                <a:schemeClr val="tx1"/>
              </a:solidFill>
              <a:effectLst/>
              <a:latin typeface="Arial" panose="020B0604020202020204" pitchFamily="34" charset="0"/>
            </a:endParaRPr>
          </a:p>
        </p:txBody>
      </p:sp>
      <p:sp>
        <p:nvSpPr>
          <p:cNvPr id="9" name="Tekstfelt 8">
            <a:extLst>
              <a:ext uri="{FF2B5EF4-FFF2-40B4-BE49-F238E27FC236}">
                <a16:creationId xmlns:a16="http://schemas.microsoft.com/office/drawing/2014/main" id="{9D194CB5-0EAC-5A66-B673-323FE2CD1174}"/>
              </a:ext>
            </a:extLst>
          </p:cNvPr>
          <p:cNvSpPr txBox="1"/>
          <p:nvPr/>
        </p:nvSpPr>
        <p:spPr>
          <a:xfrm>
            <a:off x="9526555" y="4180114"/>
            <a:ext cx="1657261" cy="690466"/>
          </a:xfrm>
          <a:prstGeom prst="rect">
            <a:avLst/>
          </a:prstGeom>
          <a:noFill/>
          <a:ln w="76200">
            <a:solidFill>
              <a:srgbClr val="FFFF00"/>
            </a:solidFill>
          </a:ln>
        </p:spPr>
        <p:txBody>
          <a:bodyPr wrap="square" rtlCol="0">
            <a:spAutoFit/>
          </a:bodyPr>
          <a:lstStyle/>
          <a:p>
            <a:endParaRPr lang="da-DK" dirty="0"/>
          </a:p>
        </p:txBody>
      </p:sp>
      <p:sp>
        <p:nvSpPr>
          <p:cNvPr id="13" name="Tekstfelt 12">
            <a:extLst>
              <a:ext uri="{FF2B5EF4-FFF2-40B4-BE49-F238E27FC236}">
                <a16:creationId xmlns:a16="http://schemas.microsoft.com/office/drawing/2014/main" id="{D88EE671-BBD3-6E6A-1981-2C22EE21C99F}"/>
              </a:ext>
            </a:extLst>
          </p:cNvPr>
          <p:cNvSpPr txBox="1"/>
          <p:nvPr/>
        </p:nvSpPr>
        <p:spPr>
          <a:xfrm>
            <a:off x="4021494" y="4655976"/>
            <a:ext cx="1492898" cy="2027992"/>
          </a:xfrm>
          <a:prstGeom prst="rect">
            <a:avLst/>
          </a:prstGeom>
          <a:noFill/>
          <a:ln w="76200">
            <a:solidFill>
              <a:srgbClr val="FFFF00"/>
            </a:solidFill>
          </a:ln>
        </p:spPr>
        <p:txBody>
          <a:bodyPr wrap="square" rtlCol="0">
            <a:spAutoFit/>
          </a:bodyPr>
          <a:lstStyle/>
          <a:p>
            <a:endParaRPr lang="da-DK" dirty="0"/>
          </a:p>
        </p:txBody>
      </p:sp>
    </p:spTree>
    <p:extLst>
      <p:ext uri="{BB962C8B-B14F-4D97-AF65-F5344CB8AC3E}">
        <p14:creationId xmlns:p14="http://schemas.microsoft.com/office/powerpoint/2010/main" val="871212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9C7E43A-1957-68BA-06B3-103E16094C77}"/>
              </a:ext>
            </a:extLst>
          </p:cNvPr>
          <p:cNvSpPr>
            <a:spLocks noGrp="1"/>
          </p:cNvSpPr>
          <p:nvPr>
            <p:ph type="title"/>
          </p:nvPr>
        </p:nvSpPr>
        <p:spPr>
          <a:xfrm>
            <a:off x="630936" y="640080"/>
            <a:ext cx="4818888" cy="1481328"/>
          </a:xfrm>
        </p:spPr>
        <p:txBody>
          <a:bodyPr anchor="b">
            <a:normAutofit/>
          </a:bodyPr>
          <a:lstStyle/>
          <a:p>
            <a:r>
              <a:rPr lang="da-DK" sz="3000"/>
              <a:t>Kontroller tilgængelighed </a:t>
            </a:r>
          </a:p>
        </p:txBody>
      </p:sp>
      <p:sp>
        <p:nvSpPr>
          <p:cNvPr id="21"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6773C51C-F6E1-185E-5BCE-9630E0983C07}"/>
              </a:ext>
            </a:extLst>
          </p:cNvPr>
          <p:cNvSpPr>
            <a:spLocks noGrp="1"/>
          </p:cNvSpPr>
          <p:nvPr>
            <p:ph idx="1"/>
          </p:nvPr>
        </p:nvSpPr>
        <p:spPr>
          <a:xfrm>
            <a:off x="630936" y="2660904"/>
            <a:ext cx="4818888" cy="3547872"/>
          </a:xfrm>
        </p:spPr>
        <p:txBody>
          <a:bodyPr anchor="t">
            <a:normAutofit/>
          </a:bodyPr>
          <a:lstStyle/>
          <a:p>
            <a:pPr marL="0" indent="0">
              <a:buNone/>
            </a:pPr>
            <a:r>
              <a:rPr lang="da-DK" sz="2200"/>
              <a:t>Betine viser hvordan processen er i SBSYS.</a:t>
            </a:r>
          </a:p>
          <a:p>
            <a:pPr marL="342900" indent="-342900">
              <a:buFont typeface="+mj-lt"/>
              <a:buAutoNum type="arabicPeriod"/>
            </a:pPr>
            <a:endParaRPr lang="da-DK" sz="2200">
              <a:solidFill>
                <a:srgbClr val="FF0000"/>
              </a:solidFill>
            </a:endParaRPr>
          </a:p>
          <a:p>
            <a:pPr marL="342900" indent="-342900">
              <a:buFont typeface="+mj-lt"/>
              <a:buAutoNum type="arabicPeriod"/>
            </a:pPr>
            <a:endParaRPr lang="da-DK" sz="2200">
              <a:solidFill>
                <a:srgbClr val="FF0000"/>
              </a:solidFill>
            </a:endParaRPr>
          </a:p>
          <a:p>
            <a:pPr marL="0" indent="0">
              <a:buNone/>
            </a:pPr>
            <a:endParaRPr lang="da-DK" sz="2200">
              <a:solidFill>
                <a:srgbClr val="FF0000"/>
              </a:solidFill>
            </a:endParaRPr>
          </a:p>
          <a:p>
            <a:pPr marL="0" indent="0">
              <a:buNone/>
            </a:pPr>
            <a:r>
              <a:rPr lang="da-DK" sz="2200"/>
              <a:t>Færdige dokumenter i øvrigt</a:t>
            </a:r>
          </a:p>
          <a:p>
            <a:pPr marL="457200" lvl="1" indent="0">
              <a:buNone/>
            </a:pPr>
            <a:r>
              <a:rPr lang="da-DK" sz="1800"/>
              <a:t>Før du opretter en PDF-fil, skal du trykke på ikonet ”Assist Pro” for at sikre, at det er tilgængeligt for alle.</a:t>
            </a:r>
          </a:p>
          <a:p>
            <a:pPr marL="342900" indent="-342900">
              <a:buFont typeface="+mj-lt"/>
              <a:buAutoNum type="arabicPeriod"/>
            </a:pPr>
            <a:endParaRPr lang="da-DK" sz="2200">
              <a:solidFill>
                <a:srgbClr val="FF0000"/>
              </a:solidFill>
            </a:endParaRPr>
          </a:p>
        </p:txBody>
      </p:sp>
      <p:pic>
        <p:nvPicPr>
          <p:cNvPr id="16" name="Graphic 15" descr="PDF">
            <a:extLst>
              <a:ext uri="{FF2B5EF4-FFF2-40B4-BE49-F238E27FC236}">
                <a16:creationId xmlns:a16="http://schemas.microsoft.com/office/drawing/2014/main" id="{1BD0B975-88B8-53AE-4705-EA584C4E37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9048" y="699516"/>
            <a:ext cx="5458968" cy="5458968"/>
          </a:xfrm>
          <a:prstGeom prst="rect">
            <a:avLst/>
          </a:prstGeom>
        </p:spPr>
      </p:pic>
    </p:spTree>
    <p:extLst>
      <p:ext uri="{BB962C8B-B14F-4D97-AF65-F5344CB8AC3E}">
        <p14:creationId xmlns:p14="http://schemas.microsoft.com/office/powerpoint/2010/main" val="3787809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1">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Diagram 3">
            <a:extLst>
              <a:ext uri="{FF2B5EF4-FFF2-40B4-BE49-F238E27FC236}">
                <a16:creationId xmlns:a16="http://schemas.microsoft.com/office/drawing/2014/main" id="{CC0201E8-FFD3-FBDF-513D-27D765187B11}"/>
              </a:ext>
            </a:extLst>
          </p:cNvPr>
          <p:cNvGraphicFramePr/>
          <p:nvPr>
            <p:extLst>
              <p:ext uri="{D42A27DB-BD31-4B8C-83A1-F6EECF244321}">
                <p14:modId xmlns:p14="http://schemas.microsoft.com/office/powerpoint/2010/main" val="3609152978"/>
              </p:ext>
            </p:extLst>
          </p:nvPr>
        </p:nvGraphicFramePr>
        <p:xfrm>
          <a:off x="836674" y="368490"/>
          <a:ext cx="11023229" cy="60869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519887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9D6DCAC-0FD5-687A-5C7B-D6E5831246E0}"/>
              </a:ext>
            </a:extLst>
          </p:cNvPr>
          <p:cNvSpPr>
            <a:spLocks noGrp="1"/>
          </p:cNvSpPr>
          <p:nvPr>
            <p:ph type="title"/>
          </p:nvPr>
        </p:nvSpPr>
        <p:spPr>
          <a:xfrm>
            <a:off x="641317" y="457201"/>
            <a:ext cx="3419856" cy="2757487"/>
          </a:xfrm>
        </p:spPr>
        <p:txBody>
          <a:bodyPr anchor="ctr">
            <a:normAutofit fontScale="90000"/>
          </a:bodyPr>
          <a:lstStyle/>
          <a:p>
            <a:r>
              <a:rPr lang="da-DK" sz="4100"/>
              <a:t>Tjek af tilgængelighed vha. </a:t>
            </a:r>
            <a:r>
              <a:rPr lang="da-DK" sz="4100" err="1"/>
              <a:t>Officepakkens</a:t>
            </a:r>
            <a:r>
              <a:rPr lang="da-DK" sz="4100"/>
              <a:t> værktøj</a:t>
            </a:r>
          </a:p>
        </p:txBody>
      </p:sp>
      <p:sp>
        <p:nvSpPr>
          <p:cNvPr id="14"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ladsholder til indhold 4">
            <a:extLst>
              <a:ext uri="{FF2B5EF4-FFF2-40B4-BE49-F238E27FC236}">
                <a16:creationId xmlns:a16="http://schemas.microsoft.com/office/drawing/2014/main" id="{3830D60A-1A20-713B-49EF-EB802B2B5BE3}"/>
              </a:ext>
            </a:extLst>
          </p:cNvPr>
          <p:cNvPicPr>
            <a:picLocks noChangeAspect="1"/>
          </p:cNvPicPr>
          <p:nvPr/>
        </p:nvPicPr>
        <p:blipFill>
          <a:blip r:embed="rId3"/>
          <a:stretch>
            <a:fillRect/>
          </a:stretch>
        </p:blipFill>
        <p:spPr>
          <a:xfrm>
            <a:off x="3891470" y="2011680"/>
            <a:ext cx="7659213" cy="4461492"/>
          </a:xfrm>
          <a:prstGeom prst="rect">
            <a:avLst/>
          </a:prstGeom>
        </p:spPr>
      </p:pic>
    </p:spTree>
    <p:extLst>
      <p:ext uri="{BB962C8B-B14F-4D97-AF65-F5344CB8AC3E}">
        <p14:creationId xmlns:p14="http://schemas.microsoft.com/office/powerpoint/2010/main" val="19742021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C89E39-CCDC-2CA8-2408-C78EF784A69E}"/>
              </a:ext>
            </a:extLst>
          </p:cNvPr>
          <p:cNvSpPr>
            <a:spLocks noGrp="1"/>
          </p:cNvSpPr>
          <p:nvPr>
            <p:ph type="title"/>
          </p:nvPr>
        </p:nvSpPr>
        <p:spPr/>
        <p:txBody>
          <a:bodyPr/>
          <a:lstStyle/>
          <a:p>
            <a:r>
              <a:rPr lang="da-DK"/>
              <a:t>DEMO af leverandøren</a:t>
            </a:r>
          </a:p>
        </p:txBody>
      </p:sp>
      <p:sp>
        <p:nvSpPr>
          <p:cNvPr id="3" name="Pladsholder til indhold 2">
            <a:extLst>
              <a:ext uri="{FF2B5EF4-FFF2-40B4-BE49-F238E27FC236}">
                <a16:creationId xmlns:a16="http://schemas.microsoft.com/office/drawing/2014/main" id="{4DBF52F5-5130-C05D-5982-8E0C2978EE66}"/>
              </a:ext>
            </a:extLst>
          </p:cNvPr>
          <p:cNvSpPr>
            <a:spLocks noGrp="1"/>
          </p:cNvSpPr>
          <p:nvPr>
            <p:ph idx="1"/>
          </p:nvPr>
        </p:nvSpPr>
        <p:spPr/>
        <p:txBody>
          <a:bodyPr>
            <a:normAutofit/>
          </a:bodyPr>
          <a:lstStyle/>
          <a:p>
            <a:pPr marL="0" indent="0" algn="ctr">
              <a:buNone/>
            </a:pPr>
            <a:endParaRPr lang="da-DK" sz="2400">
              <a:solidFill>
                <a:srgbClr val="6EAC1C"/>
              </a:solidFill>
              <a:hlinkClick r:id="rId3">
                <a:extLst>
                  <a:ext uri="{A12FA001-AC4F-418D-AE19-62706E023703}">
                    <ahyp:hlinkClr xmlns:ahyp="http://schemas.microsoft.com/office/drawing/2018/hyperlinkcolor" val="tx"/>
                  </a:ext>
                </a:extLst>
              </a:hlinkClick>
            </a:endParaRPr>
          </a:p>
          <a:p>
            <a:pPr marL="0" indent="0" algn="ctr">
              <a:buNone/>
            </a:pPr>
            <a:endParaRPr lang="da-DK" sz="2400">
              <a:solidFill>
                <a:srgbClr val="6EAC1C"/>
              </a:solidFill>
              <a:hlinkClick r:id="rId3">
                <a:extLst>
                  <a:ext uri="{A12FA001-AC4F-418D-AE19-62706E023703}">
                    <ahyp:hlinkClr xmlns:ahyp="http://schemas.microsoft.com/office/drawing/2018/hyperlinkcolor" val="tx"/>
                  </a:ext>
                </a:extLst>
              </a:hlinkClick>
            </a:endParaRPr>
          </a:p>
          <a:p>
            <a:pPr marL="0" indent="0" algn="ctr">
              <a:buNone/>
            </a:pPr>
            <a:r>
              <a:rPr lang="da-DK" sz="2400">
                <a:solidFill>
                  <a:srgbClr val="00B0F0"/>
                </a:solidFill>
                <a:hlinkClick r:id="rId3">
                  <a:extLst>
                    <a:ext uri="{A12FA001-AC4F-418D-AE19-62706E023703}">
                      <ahyp:hlinkClr xmlns:ahyp="http://schemas.microsoft.com/office/drawing/2018/hyperlinkcolor" val="tx"/>
                    </a:ext>
                  </a:extLst>
                </a:hlinkClick>
              </a:rPr>
              <a:t>Dania Software event om webtilgængelighed | Dania Software (livestorm.co)</a:t>
            </a:r>
            <a:endParaRPr lang="da-DK" sz="2400">
              <a:solidFill>
                <a:srgbClr val="00B0F0"/>
              </a:solidFill>
            </a:endParaRPr>
          </a:p>
        </p:txBody>
      </p:sp>
    </p:spTree>
    <p:extLst>
      <p:ext uri="{BB962C8B-B14F-4D97-AF65-F5344CB8AC3E}">
        <p14:creationId xmlns:p14="http://schemas.microsoft.com/office/powerpoint/2010/main" val="1619060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0" name="Rectangle 1035">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D3C29F9-B530-2582-69A7-6ACC131E65BA}"/>
              </a:ext>
            </a:extLst>
          </p:cNvPr>
          <p:cNvSpPr>
            <a:spLocks noGrp="1"/>
          </p:cNvSpPr>
          <p:nvPr>
            <p:ph type="ctrTitle"/>
          </p:nvPr>
        </p:nvSpPr>
        <p:spPr>
          <a:xfrm>
            <a:off x="643468" y="643467"/>
            <a:ext cx="4620584" cy="2258759"/>
          </a:xfrm>
        </p:spPr>
        <p:txBody>
          <a:bodyPr>
            <a:normAutofit/>
          </a:bodyPr>
          <a:lstStyle/>
          <a:p>
            <a:pPr algn="l"/>
            <a:r>
              <a:rPr lang="da-DK" sz="4400"/>
              <a:t>Spørgsmål?</a:t>
            </a:r>
          </a:p>
        </p:txBody>
      </p:sp>
      <p:pic>
        <p:nvPicPr>
          <p:cNvPr id="1026" name="Picture 2" descr="Top-6 over de hyppigst stillede spørgsmål i 2018">
            <a:extLst>
              <a:ext uri="{FF2B5EF4-FFF2-40B4-BE49-F238E27FC236}">
                <a16:creationId xmlns:a16="http://schemas.microsoft.com/office/drawing/2014/main" id="{B63B64B5-7DF6-2313-EA54-87AEBA8B658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3054"/>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3163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p:cNvSpPr>
            <a:spLocks noGrp="1"/>
          </p:cNvSpPr>
          <p:nvPr>
            <p:ph type="ctrTitle"/>
          </p:nvPr>
        </p:nvSpPr>
        <p:spPr>
          <a:xfrm>
            <a:off x="1524003" y="1999615"/>
            <a:ext cx="9144000" cy="2764028"/>
          </a:xfrm>
        </p:spPr>
        <p:txBody>
          <a:bodyPr anchor="ctr">
            <a:normAutofit/>
          </a:bodyPr>
          <a:lstStyle/>
          <a:p>
            <a:r>
              <a:rPr lang="en-US" sz="7200"/>
              <a:t>Assist Pro</a:t>
            </a:r>
          </a:p>
        </p:txBody>
      </p:sp>
      <p:sp>
        <p:nvSpPr>
          <p:cNvPr id="3" name="Undertitel 2"/>
          <p:cNvSpPr>
            <a:spLocks noGrp="1"/>
          </p:cNvSpPr>
          <p:nvPr>
            <p:ph type="subTitle" idx="1"/>
          </p:nvPr>
        </p:nvSpPr>
        <p:spPr>
          <a:xfrm>
            <a:off x="1966912" y="5645150"/>
            <a:ext cx="8258176" cy="631825"/>
          </a:xfrm>
        </p:spPr>
        <p:txBody>
          <a:bodyPr anchor="ctr">
            <a:normAutofit/>
          </a:bodyPr>
          <a:lstStyle/>
          <a:p>
            <a:r>
              <a:rPr lang="en-US" sz="2800"/>
              <a:t>- I relation til SBSYS</a:t>
            </a:r>
          </a:p>
        </p:txBody>
      </p:sp>
      <p:sp>
        <p:nvSpPr>
          <p:cNvPr id="14" name="Rectangle 13">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4942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F3BBBA5-AD72-6546-A48E-DF6F38920E3B}"/>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300">
                <a:solidFill>
                  <a:srgbClr val="FFFFFF"/>
                </a:solidFill>
              </a:rPr>
              <a:t>Se </a:t>
            </a:r>
            <a:r>
              <a:rPr lang="en-US" sz="3300" err="1">
                <a:solidFill>
                  <a:srgbClr val="FFFFFF"/>
                </a:solidFill>
              </a:rPr>
              <a:t>ikonet</a:t>
            </a:r>
            <a:r>
              <a:rPr lang="en-US" sz="3300">
                <a:solidFill>
                  <a:srgbClr val="FFFFFF"/>
                </a:solidFill>
              </a:rPr>
              <a:t> </a:t>
            </a:r>
            <a:r>
              <a:rPr lang="en-US" sz="3300" err="1">
                <a:solidFill>
                  <a:srgbClr val="FFFFFF"/>
                </a:solidFill>
              </a:rPr>
              <a:t>øverst</a:t>
            </a:r>
            <a:r>
              <a:rPr lang="en-US" sz="3300">
                <a:solidFill>
                  <a:srgbClr val="FFFFFF"/>
                </a:solidFill>
              </a:rPr>
              <a:t> </a:t>
            </a:r>
            <a:r>
              <a:rPr lang="en-US" sz="3300" err="1">
                <a:solidFill>
                  <a:srgbClr val="FFFFFF"/>
                </a:solidFill>
              </a:rPr>
              <a:t>i</a:t>
            </a:r>
            <a:r>
              <a:rPr lang="en-US" sz="3300">
                <a:solidFill>
                  <a:srgbClr val="FFFFFF"/>
                </a:solidFill>
              </a:rPr>
              <a:t> </a:t>
            </a:r>
            <a:r>
              <a:rPr lang="en-US" sz="3300" err="1">
                <a:solidFill>
                  <a:srgbClr val="FFFFFF"/>
                </a:solidFill>
              </a:rPr>
              <a:t>venstre</a:t>
            </a:r>
            <a:r>
              <a:rPr lang="en-US" sz="3300">
                <a:solidFill>
                  <a:srgbClr val="FFFFFF"/>
                </a:solidFill>
              </a:rPr>
              <a:t> </a:t>
            </a:r>
            <a:r>
              <a:rPr lang="en-US" sz="3300" err="1">
                <a:solidFill>
                  <a:srgbClr val="FFFFFF"/>
                </a:solidFill>
              </a:rPr>
              <a:t>hjørne</a:t>
            </a:r>
            <a:r>
              <a:rPr lang="en-US" sz="3300">
                <a:solidFill>
                  <a:srgbClr val="FFFFFF"/>
                </a:solidFill>
              </a:rPr>
              <a:t>
</a:t>
            </a:r>
            <a:endParaRPr lang="en-US" sz="3300" kern="1200">
              <a:solidFill>
                <a:srgbClr val="FFFFFF"/>
              </a:solidFill>
              <a:latin typeface="+mj-lt"/>
              <a:ea typeface="+mj-ea"/>
              <a:cs typeface="+mj-cs"/>
            </a:endParaRPr>
          </a:p>
        </p:txBody>
      </p:sp>
      <p:pic>
        <p:nvPicPr>
          <p:cNvPr id="5" name="Pladsholder til indhold 4" descr="Et billede, der indeholder tekst, skærmbillede, software, Computerikon&#10;&#10;Automatisk genereret beskrivelse">
            <a:extLst>
              <a:ext uri="{FF2B5EF4-FFF2-40B4-BE49-F238E27FC236}">
                <a16:creationId xmlns:a16="http://schemas.microsoft.com/office/drawing/2014/main" id="{D6A07582-0E23-108C-6603-735095087BC3}"/>
              </a:ext>
            </a:extLst>
          </p:cNvPr>
          <p:cNvPicPr>
            <a:picLocks noGrp="1" noChangeAspect="1"/>
          </p:cNvPicPr>
          <p:nvPr>
            <p:ph idx="1"/>
          </p:nvPr>
        </p:nvPicPr>
        <p:blipFill>
          <a:blip r:embed="rId3"/>
          <a:stretch>
            <a:fillRect/>
          </a:stretch>
        </p:blipFill>
        <p:spPr>
          <a:xfrm>
            <a:off x="4777316" y="715556"/>
            <a:ext cx="6780700" cy="5424558"/>
          </a:xfrm>
          <a:prstGeom prst="rect">
            <a:avLst/>
          </a:prstGeom>
        </p:spPr>
      </p:pic>
      <p:sp>
        <p:nvSpPr>
          <p:cNvPr id="6" name="Ellipse 5">
            <a:extLst>
              <a:ext uri="{FF2B5EF4-FFF2-40B4-BE49-F238E27FC236}">
                <a16:creationId xmlns:a16="http://schemas.microsoft.com/office/drawing/2014/main" id="{CC21731F-3755-CE1B-54E6-7B87C9B6E79F}"/>
              </a:ext>
            </a:extLst>
          </p:cNvPr>
          <p:cNvSpPr/>
          <p:nvPr/>
        </p:nvSpPr>
        <p:spPr>
          <a:xfrm>
            <a:off x="4698460" y="1138136"/>
            <a:ext cx="642025" cy="112840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cxnSp>
        <p:nvCxnSpPr>
          <p:cNvPr id="8" name="Lige pilforbindelse 7">
            <a:extLst>
              <a:ext uri="{FF2B5EF4-FFF2-40B4-BE49-F238E27FC236}">
                <a16:creationId xmlns:a16="http://schemas.microsoft.com/office/drawing/2014/main" id="{849389EF-3E35-113A-F234-5EB21870DEBA}"/>
              </a:ext>
            </a:extLst>
          </p:cNvPr>
          <p:cNvCxnSpPr>
            <a:cxnSpLocks/>
          </p:cNvCxnSpPr>
          <p:nvPr/>
        </p:nvCxnSpPr>
        <p:spPr>
          <a:xfrm flipV="1">
            <a:off x="3968878" y="1895912"/>
            <a:ext cx="619900" cy="23489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6503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96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ladsholder til indhold 3" descr="Et billede, der indeholder tekst, skærmbillede, software, Multimediesoftware&#10;&#10;Automatisk genereret beskrivelse">
            <a:extLst>
              <a:ext uri="{FF2B5EF4-FFF2-40B4-BE49-F238E27FC236}">
                <a16:creationId xmlns:a16="http://schemas.microsoft.com/office/drawing/2014/main" id="{65A7D7E7-44AD-905A-8646-A6934371AA80}"/>
              </a:ext>
            </a:extLst>
          </p:cNvPr>
          <p:cNvPicPr>
            <a:picLocks noGrp="1" noChangeAspect="1"/>
          </p:cNvPicPr>
          <p:nvPr>
            <p:ph idx="1"/>
          </p:nvPr>
        </p:nvPicPr>
        <p:blipFill rotWithShape="1">
          <a:blip r:embed="rId3"/>
          <a:srcRect l="49919" r="33547" b="68877"/>
          <a:stretch/>
        </p:blipFill>
        <p:spPr bwMode="auto">
          <a:xfrm>
            <a:off x="857746" y="643467"/>
            <a:ext cx="10476509" cy="5571066"/>
          </a:xfrm>
          <a:prstGeom prst="rect">
            <a:avLst/>
          </a:prstGeom>
          <a:extLst>
            <a:ext uri="{53640926-AAD7-44D8-BBD7-CCE9431645EC}">
              <a14:shadowObscured xmlns:a14="http://schemas.microsoft.com/office/drawing/2010/main"/>
            </a:ext>
          </a:extLst>
        </p:spPr>
      </p:pic>
      <p:sp>
        <p:nvSpPr>
          <p:cNvPr id="12" name="Rektangel 11">
            <a:extLst>
              <a:ext uri="{FF2B5EF4-FFF2-40B4-BE49-F238E27FC236}">
                <a16:creationId xmlns:a16="http://schemas.microsoft.com/office/drawing/2014/main" id="{2C22A1C4-2C32-B98C-9FED-1F57C2075244}"/>
              </a:ext>
            </a:extLst>
          </p:cNvPr>
          <p:cNvSpPr/>
          <p:nvPr/>
        </p:nvSpPr>
        <p:spPr>
          <a:xfrm>
            <a:off x="1118681" y="2996119"/>
            <a:ext cx="3861881" cy="43288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688468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Billede 2">
            <a:extLst>
              <a:ext uri="{FF2B5EF4-FFF2-40B4-BE49-F238E27FC236}">
                <a16:creationId xmlns:a16="http://schemas.microsoft.com/office/drawing/2014/main" id="{315B88D3-77DE-D219-49EA-433E69799ED6}"/>
              </a:ext>
            </a:extLst>
          </p:cNvPr>
          <p:cNvPicPr>
            <a:picLocks noChangeAspect="1"/>
          </p:cNvPicPr>
          <p:nvPr/>
        </p:nvPicPr>
        <p:blipFill>
          <a:blip r:embed="rId3"/>
          <a:stretch>
            <a:fillRect/>
          </a:stretch>
        </p:blipFill>
        <p:spPr>
          <a:xfrm>
            <a:off x="643467" y="784522"/>
            <a:ext cx="10905066" cy="5288956"/>
          </a:xfrm>
          <a:prstGeom prst="rect">
            <a:avLst/>
          </a:prstGeom>
        </p:spPr>
      </p:pic>
    </p:spTree>
    <p:extLst>
      <p:ext uri="{BB962C8B-B14F-4D97-AF65-F5344CB8AC3E}">
        <p14:creationId xmlns:p14="http://schemas.microsoft.com/office/powerpoint/2010/main" val="3985850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Billede 2">
            <a:extLst>
              <a:ext uri="{FF2B5EF4-FFF2-40B4-BE49-F238E27FC236}">
                <a16:creationId xmlns:a16="http://schemas.microsoft.com/office/drawing/2014/main" id="{24AF4A05-CDAC-762E-A2DB-4D782510F2EE}"/>
              </a:ext>
            </a:extLst>
          </p:cNvPr>
          <p:cNvPicPr>
            <a:picLocks noChangeAspect="1"/>
          </p:cNvPicPr>
          <p:nvPr/>
        </p:nvPicPr>
        <p:blipFill>
          <a:blip r:embed="rId3"/>
          <a:stretch>
            <a:fillRect/>
          </a:stretch>
        </p:blipFill>
        <p:spPr>
          <a:xfrm>
            <a:off x="713327" y="643467"/>
            <a:ext cx="10765346" cy="5571066"/>
          </a:xfrm>
          <a:prstGeom prst="rect">
            <a:avLst/>
          </a:prstGeom>
        </p:spPr>
      </p:pic>
    </p:spTree>
    <p:extLst>
      <p:ext uri="{BB962C8B-B14F-4D97-AF65-F5344CB8AC3E}">
        <p14:creationId xmlns:p14="http://schemas.microsoft.com/office/powerpoint/2010/main" val="104535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F8323C-6C79-B7EE-04AD-29CAC183EFF8}"/>
              </a:ext>
            </a:extLst>
          </p:cNvPr>
          <p:cNvSpPr>
            <a:spLocks noGrp="1"/>
          </p:cNvSpPr>
          <p:nvPr>
            <p:ph type="title"/>
          </p:nvPr>
        </p:nvSpPr>
        <p:spPr/>
        <p:txBody>
          <a:bodyPr/>
          <a:lstStyle/>
          <a:p>
            <a:r>
              <a:rPr lang="da-DK"/>
              <a:t>DEMO - SBSYS</a:t>
            </a:r>
          </a:p>
        </p:txBody>
      </p:sp>
      <p:pic>
        <p:nvPicPr>
          <p:cNvPr id="5" name="Pladsholder til indhold 4">
            <a:extLst>
              <a:ext uri="{FF2B5EF4-FFF2-40B4-BE49-F238E27FC236}">
                <a16:creationId xmlns:a16="http://schemas.microsoft.com/office/drawing/2014/main" id="{410DE171-E35B-2F26-DA8D-2D2683982DF6}"/>
              </a:ext>
            </a:extLst>
          </p:cNvPr>
          <p:cNvPicPr>
            <a:picLocks noGrp="1" noChangeAspect="1"/>
          </p:cNvPicPr>
          <p:nvPr>
            <p:ph idx="1"/>
          </p:nvPr>
        </p:nvPicPr>
        <p:blipFill>
          <a:blip r:embed="rId3"/>
          <a:stretch>
            <a:fillRect/>
          </a:stretch>
        </p:blipFill>
        <p:spPr>
          <a:xfrm>
            <a:off x="2521627" y="2598868"/>
            <a:ext cx="7426320" cy="1660264"/>
          </a:xfrm>
        </p:spPr>
      </p:pic>
    </p:spTree>
    <p:extLst>
      <p:ext uri="{BB962C8B-B14F-4D97-AF65-F5344CB8AC3E}">
        <p14:creationId xmlns:p14="http://schemas.microsoft.com/office/powerpoint/2010/main" val="42118842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SISTID" val="e3c79caa-96f5-44d5-ad66-314fbf3450d7"/>
</p:tagLst>
</file>

<file path=ppt/theme/theme1.xml><?xml version="1.0" encoding="utf-8"?>
<a:theme xmlns:a="http://schemas.openxmlformats.org/drawingml/2006/main" name="Kontortema">
  <a:themeElements>
    <a:clrScheme name="Blå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C809F23AFBF70B4CAB9168C090952F44" ma:contentTypeVersion="24" ma:contentTypeDescription="Opret et nyt dokument." ma:contentTypeScope="" ma:versionID="109e0395e2dc23412dba20c848da52aa">
  <xsd:schema xmlns:xsd="http://www.w3.org/2001/XMLSchema" xmlns:xs="http://www.w3.org/2001/XMLSchema" xmlns:p="http://schemas.microsoft.com/office/2006/metadata/properties" xmlns:ns2="860e4719-40a0-40aa-8f63-ca9cf5109d79" xmlns:ns3="04c74bab-a27a-4e64-a056-9be4a3314001" targetNamespace="http://schemas.microsoft.com/office/2006/metadata/properties" ma:root="true" ma:fieldsID="c46ba04d45838f7ef8e5400c33012612" ns2:_="" ns3:_="">
    <xsd:import namespace="860e4719-40a0-40aa-8f63-ca9cf5109d79"/>
    <xsd:import namespace="04c74bab-a27a-4e64-a056-9be4a331400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Tidligere_Journaliseret_SBSYSJournalisering" minOccurs="0"/>
                <xsd:element ref="ns2:Seneste_Journalisering_SBSYSJournalisering" minOccurs="0"/>
                <xsd:element ref="ns2:KLIK_IKKE_JournaliseredeSager_SBSYSJournalisering" minOccurs="0"/>
                <xsd:element ref="ns2:KLIK_IKKE_JournaliseringsTidspunkter_SBSYSJournalisering" minOccurs="0"/>
                <xsd:element ref="ns2:Ver3_x002e_1Godkendtaf" minOccurs="0"/>
                <xsd:element ref="ns2:MediaServiceSearchProperties" minOccurs="0"/>
                <xsd:element ref="ns2:Uddybendebeskrivels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0e4719-40a0-40aa-8f63-ca9cf5109d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ledmærker" ma:readOnly="false" ma:fieldId="{5cf76f15-5ced-4ddc-b409-7134ff3c332f}" ma:taxonomyMulti="true" ma:sspId="f635a37f-febb-4872-a57c-7d9111128466" ma:termSetId="09814cd3-568e-fe90-9814-8d621ff8fb84" ma:anchorId="fba54fb3-c3e1-fe81-a776-ca4b69148c4d" ma:open="true" ma:isKeyword="false">
      <xsd:complexType>
        <xsd:sequence>
          <xsd:element ref="pc:Terms" minOccurs="0" maxOccurs="1"/>
        </xsd:sequence>
      </xsd:complexType>
    </xsd:element>
    <xsd:element name="Tidligere_Journaliseret_SBSYSJournalisering" ma:index="23" nillable="true" ma:displayName="Tidligere_Journaliseret_SBSYSJournalisering" ma:description="Boolsk værdi om filen tidligere er blevet journaliseret" ma:hidden="true" ma:internalName="Tidligere_Journaliseret_SBSYSJournalisering" ma:readOnly="false">
      <xsd:simpleType>
        <xsd:restriction base="dms:Boolean"/>
      </xsd:simpleType>
    </xsd:element>
    <xsd:element name="Seneste_Journalisering_SBSYSJournalisering" ma:index="24" nillable="true" ma:displayName="Seneste_Journalisering_SBSYSJournalisering" ma:description="Dato og tidspunkt for den seneste journalisering. " ma:format="DateTime" ma:hidden="true" ma:internalName="Seneste_Journalisering_SBSYSJournalisering" ma:readOnly="false">
      <xsd:simpleType>
        <xsd:restriction base="dms:DateTime"/>
      </xsd:simpleType>
    </xsd:element>
    <xsd:element name="KLIK_IKKE_JournaliseredeSager_SBSYSJournalisering" ma:index="25" nillable="true" ma:displayName="KLIK_IKKE_JournaliseredeSager_SBSYSJournalisering" ma:description="Liste med sagsnumre for journalisering" ma:hidden="true" ma:internalName="KLIK_IKKE_JournaliseredeSager_SBSYSJournalisering" ma:readOnly="false">
      <xsd:simpleType>
        <xsd:restriction base="dms:Note"/>
      </xsd:simpleType>
    </xsd:element>
    <xsd:element name="KLIK_IKKE_JournaliseringsTidspunkter_SBSYSJournalisering" ma:index="26" nillable="true" ma:displayName="KLIK_IKKE_JournaliseringsTidspunkter_SBSYSJournalisering" ma:description="Liste med tidspunbter for journalisering" ma:hidden="true" ma:internalName="KLIK_IKKE_JournaliseringsTidspunkter_SBSYSJournalisering" ma:readOnly="false">
      <xsd:simpleType>
        <xsd:restriction base="dms:Note"/>
      </xsd:simpleType>
    </xsd:element>
    <xsd:element name="Ver3_x002e_1Godkendtaf" ma:index="27" nillable="true" ma:displayName="Ver 3.1 Godkendt af" ma:format="Dropdown" ma:list="UserInfo" ma:SharePointGroup="0" ma:internalName="Ver3_x002e_1Godkendtaf">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SearchProperties" ma:index="28" nillable="true" ma:displayName="MediaServiceSearchProperties" ma:hidden="true" ma:internalName="MediaServiceSearchProperties" ma:readOnly="true">
      <xsd:simpleType>
        <xsd:restriction base="dms:Note"/>
      </xsd:simpleType>
    </xsd:element>
    <xsd:element name="Uddybendebeskrivelse" ma:index="29" nillable="true" ma:displayName="Uddybende beskrivelse" ma:format="Dropdown" ma:internalName="Uddybendebeskrivelse">
      <xsd:simpleType>
        <xsd:restriction base="dms:Note">
          <xsd:maxLength value="255"/>
        </xsd:restriction>
      </xsd:simpleType>
    </xsd:element>
    <xsd:element name="MediaServiceObjectDetectorVersions" ma:index="3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c74bab-a27a-4e64-a056-9be4a3314001" elementFormDefault="qualified">
    <xsd:import namespace="http://schemas.microsoft.com/office/2006/documentManagement/types"/>
    <xsd:import namespace="http://schemas.microsoft.com/office/infopath/2007/PartnerControls"/>
    <xsd:element name="SharedWithUsers" ma:index="14"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lt med detaljer" ma:internalName="SharedWithDetails" ma:readOnly="true">
      <xsd:simpleType>
        <xsd:restriction base="dms:Note">
          <xsd:maxLength value="255"/>
        </xsd:restriction>
      </xsd:simpleType>
    </xsd:element>
    <xsd:element name="TaxCatchAll" ma:index="22" nillable="true" ma:displayName="Taxonomy Catch All Column" ma:hidden="true" ma:list="{2d037885-ddc0-4bc1-b741-9fd477dcbbc0}" ma:internalName="TaxCatchAll" ma:showField="CatchAllData" ma:web="04c74bab-a27a-4e64-a056-9be4a331400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eneste_Journalisering_SBSYSJournalisering xmlns="860e4719-40a0-40aa-8f63-ca9cf5109d79">2023-08-03T09:14:46+00:00</Seneste_Journalisering_SBSYSJournalisering>
    <KLIK_IKKE_JournaliseringsTidspunkter_SBSYSJournalisering xmlns="860e4719-40a0-40aa-8f63-ca9cf5109d79">2023-08-03T09:14:46.556Z:|:</KLIK_IKKE_JournaliseringsTidspunkter_SBSYSJournalisering>
    <Tidligere_Journaliseret_SBSYSJournalisering xmlns="860e4719-40a0-40aa-8f63-ca9cf5109d79">true</Tidligere_Journaliseret_SBSYSJournalisering>
    <KLIK_IKKE_JournaliseredeSager_SBSYSJournalisering xmlns="860e4719-40a0-40aa-8f63-ca9cf5109d79">85.13.00-G01-12-23:|:</KLIK_IKKE_JournaliseredeSager_SBSYSJournalisering>
    <Ver3_x002e_1Godkendtaf xmlns="860e4719-40a0-40aa-8f63-ca9cf5109d79">
      <UserInfo>
        <DisplayName/>
        <AccountId xsi:nil="true"/>
        <AccountType/>
      </UserInfo>
    </Ver3_x002e_1Godkendtaf>
    <TaxCatchAll xmlns="04c74bab-a27a-4e64-a056-9be4a3314001" xsi:nil="true"/>
    <Uddybendebeskrivelse xmlns="860e4719-40a0-40aa-8f63-ca9cf5109d79" xsi:nil="true"/>
    <lcf76f155ced4ddcb4097134ff3c332f xmlns="860e4719-40a0-40aa-8f63-ca9cf5109d7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8687340-BA96-411B-97D3-A6A63148E3A0}">
  <ds:schemaRefs>
    <ds:schemaRef ds:uri="04c74bab-a27a-4e64-a056-9be4a3314001"/>
    <ds:schemaRef ds:uri="860e4719-40a0-40aa-8f63-ca9cf5109d7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CAEEB0C-2856-4A64-95D7-8FC31B03B41C}">
  <ds:schemaRefs>
    <ds:schemaRef ds:uri="http://schemas.microsoft.com/sharepoint/v3/contenttype/forms"/>
  </ds:schemaRefs>
</ds:datastoreItem>
</file>

<file path=customXml/itemProps3.xml><?xml version="1.0" encoding="utf-8"?>
<ds:datastoreItem xmlns:ds="http://schemas.openxmlformats.org/officeDocument/2006/customXml" ds:itemID="{688D1FAC-8BC8-42E7-8A9B-0C725F2FB7E2}">
  <ds:schemaRefs>
    <ds:schemaRef ds:uri="04c74bab-a27a-4e64-a056-9be4a3314001"/>
    <ds:schemaRef ds:uri="2c89a145-22c8-4b27-81c6-0942d7fa2c66"/>
    <ds:schemaRef ds:uri="860e4719-40a0-40aa-8f63-ca9cf5109d7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7</TotalTime>
  <Words>2865</Words>
  <Application>Microsoft Office PowerPoint</Application>
  <PresentationFormat>Widescreen</PresentationFormat>
  <Paragraphs>301</Paragraphs>
  <Slides>32</Slides>
  <Notes>27</Notes>
  <HiddenSlides>0</HiddenSlides>
  <MMClips>0</MMClips>
  <ScaleCrop>false</ScaleCrop>
  <HeadingPairs>
    <vt:vector size="6" baseType="variant">
      <vt:variant>
        <vt:lpstr>Benyttede skrifttyper</vt:lpstr>
      </vt:variant>
      <vt:variant>
        <vt:i4>8</vt:i4>
      </vt:variant>
      <vt:variant>
        <vt:lpstr>Tema</vt:lpstr>
      </vt:variant>
      <vt:variant>
        <vt:i4>1</vt:i4>
      </vt:variant>
      <vt:variant>
        <vt:lpstr>Slidetitler</vt:lpstr>
      </vt:variant>
      <vt:variant>
        <vt:i4>32</vt:i4>
      </vt:variant>
    </vt:vector>
  </HeadingPairs>
  <TitlesOfParts>
    <vt:vector size="41" baseType="lpstr">
      <vt:lpstr>Arial</vt:lpstr>
      <vt:lpstr>Calibri</vt:lpstr>
      <vt:lpstr>Calibri Light</vt:lpstr>
      <vt:lpstr>Google Sans</vt:lpstr>
      <vt:lpstr>ID00 Sans</vt:lpstr>
      <vt:lpstr>Ubuntu</vt:lpstr>
      <vt:lpstr>ui-sans-serif</vt:lpstr>
      <vt:lpstr>Wingdings</vt:lpstr>
      <vt:lpstr>Kontortema</vt:lpstr>
      <vt:lpstr>SBSYS &amp; Lov om webtilgængelighed </vt:lpstr>
      <vt:lpstr>Lov om webtilgængelighed - Hvad er det, og hvorfor er det vigtigt for kommuner og andre offentlige institutioner? </vt:lpstr>
      <vt:lpstr>PowerPoint-præsentation</vt:lpstr>
      <vt:lpstr>Assist Pro</vt:lpstr>
      <vt:lpstr>Se ikonet øverst i venstre hjørne
</vt:lpstr>
      <vt:lpstr>PowerPoint-præsentation</vt:lpstr>
      <vt:lpstr>PowerPoint-præsentation</vt:lpstr>
      <vt:lpstr>PowerPoint-præsentation</vt:lpstr>
      <vt:lpstr>DEMO - SBSYS</vt:lpstr>
      <vt:lpstr>Struktur, formatering og typografier</vt:lpstr>
      <vt:lpstr>Dokumentoverskrifter</vt:lpstr>
      <vt:lpstr>Billeder i dokumenter  ALT-tekster = Alternativ tekst</vt:lpstr>
      <vt:lpstr>Billeder i dokumenter</vt:lpstr>
      <vt:lpstr>ALT-tekster = Alternativ tekst, eksempel:</vt:lpstr>
      <vt:lpstr>Komprimer meget store billeder</vt:lpstr>
      <vt:lpstr>Mere om billeder og tekst</vt:lpstr>
      <vt:lpstr>Links</vt:lpstr>
      <vt:lpstr>Oplæsning af specialtegn</vt:lpstr>
      <vt:lpstr>Tabeller</vt:lpstr>
      <vt:lpstr>Tabeller</vt:lpstr>
      <vt:lpstr>Tabeller</vt:lpstr>
      <vt:lpstr>Tabeller</vt:lpstr>
      <vt:lpstr>Lister</vt:lpstr>
      <vt:lpstr>Sprog</vt:lpstr>
      <vt:lpstr>Spalter</vt:lpstr>
      <vt:lpstr>Sideskift</vt:lpstr>
      <vt:lpstr>Mere om typografi</vt:lpstr>
      <vt:lpstr>Kan man få Word til at læse op?</vt:lpstr>
      <vt:lpstr>Kontroller tilgængelighed </vt:lpstr>
      <vt:lpstr>Tjek af tilgængelighed vha. Officepakkens værktøj</vt:lpstr>
      <vt:lpstr>DEMO af leverandøren</vt:lpstr>
      <vt:lpstr>Spørgsmål?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
  <cp:lastModifiedBy>Iben Bjerre Jacobsen</cp:lastModifiedBy>
  <cp:revision>2</cp:revision>
  <dcterms:created xsi:type="dcterms:W3CDTF">2023-06-12T09:08:34Z</dcterms:created>
  <dcterms:modified xsi:type="dcterms:W3CDTF">2023-11-23T12:45:52Z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0x010100C809F23AFBF70B4CAB9168C090952F44</vt:lpwstr>
  </property>
  <property fmtid="{D5CDD505-2E9C-101B-9397-08002B2CF9AE}" pid="3" name="CloudStatistics_StoryID">
    <vt:lpwstr>54f8261d-2489-4053-954d-955722f396f5</vt:lpwstr>
  </property>
  <property fmtid="{D5CDD505-2E9C-101B-9397-08002B2CF9AE}" pid="4" name="xd_ProgID">
    <vt:lpwstr/>
  </property>
  <property fmtid="{D5CDD505-2E9C-101B-9397-08002B2CF9AE}" pid="5" name="MediaServiceImageTags">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xd_Signature">
    <vt:bool>false</vt:bool>
  </property>
</Properties>
</file>